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27A72-794F-49BB-AC79-1430BE70DCB3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4452-735C-4F48-B2C9-72BB38937B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958166" cy="2457466"/>
          </a:xfrm>
        </p:spPr>
        <p:txBody>
          <a:bodyPr>
            <a:normAutofit/>
          </a:bodyPr>
          <a:lstStyle/>
          <a:p>
            <a:r>
              <a:rPr lang="ru-RU" dirty="0">
                <a:latin typeface="Bookman Old Style" pitchFamily="18" charset="0"/>
              </a:rPr>
              <a:t>Политическая школа активной молодежи Кузнецкого района</a:t>
            </a:r>
            <a:r>
              <a:rPr lang="ru-RU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Качественные показатели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1) Формируя политическую школу активной молодежи на основе КМС, Собрания представителей, мы пополняем кадровый резерв законодательной власти и пополняем партийный штат «ЕДИНОЙ РОССИИ» на территории Кузнецкого района. В дальнейшем ребята, которым будет интересна политическая жизнь своей территории, по достижению 18-ти летнего возраста смогут баллотироваться в депутаты КМС в своих округах, так как они будут подготовлены к</a:t>
            </a:r>
          </a:p>
          <a:p>
            <a:r>
              <a:rPr lang="ru-RU" dirty="0"/>
              <a:t>решению вопросов местного значения.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2) Мы добиваемся престижа деятельности молодых парламентариев, укрепления дружественных отношений между детьми разных поселений, обмен молодёжной информацией, различными идеями, историей и культурным наследием всех 13 муниципальных образований, обеспечиваем равные условия для самореализации молодежи Кузнецкого района.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Календарный план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Сроки реализации проекта - 5 месяцев.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1. Выезды (2-3 раза в месяц) на территории 13 муниципальных образований: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знакомство с особенностями деятельности исполнительных и представительных органов местного самоуправления, с деятельностью молодежного совещательного органа или активной молодежи (здание администраций);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экскурсия на объекты, возведенные органами местного самоуправления в рамках федеральных, областных, муниципальных программ;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экскурсия к мемориалам погибшим воинам поселений.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ru-RU" dirty="0"/>
              <a:t>2. Работа на местах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участие в заседаниях Комитетов местного самоуправления;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помощь в решении муниципальных задач органам местного управления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организация районных мероприятий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волонтерская работа по направлениям: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патриотизм;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адресная помощь;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- культура и т.д.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Партнеры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Депутаты КМС поселений, администрации сельсоветов, администрация Кузнецкого района, МФЦ Кузнецкого района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-285776"/>
            <a:ext cx="8229600" cy="1143000"/>
          </a:xfrm>
        </p:spPr>
        <p:txBody>
          <a:bodyPr/>
          <a:lstStyle/>
          <a:p>
            <a:r>
              <a:rPr lang="ru-RU" dirty="0"/>
              <a:t>Краткое описание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4983179"/>
          </a:xfrm>
        </p:spPr>
        <p:txBody>
          <a:bodyPr>
            <a:noAutofit/>
          </a:bodyPr>
          <a:lstStyle/>
          <a:p>
            <a:r>
              <a:rPr lang="ru-RU" sz="2400" b="1" dirty="0"/>
              <a:t>На территории 3 администраций поселений Кузнецкого района сформированы </a:t>
            </a:r>
            <a:r>
              <a:rPr lang="ru-RU" sz="2400" b="1" dirty="0" err="1"/>
              <a:t>коллегиально-совещательные</a:t>
            </a:r>
            <a:r>
              <a:rPr lang="ru-RU" sz="2400" b="1" dirty="0"/>
              <a:t> органы ( р.п. Евлашево, с. </a:t>
            </a:r>
            <a:r>
              <a:rPr lang="ru-RU" sz="2400" b="1" dirty="0" err="1"/>
              <a:t>Явлейка</a:t>
            </a:r>
            <a:r>
              <a:rPr lang="ru-RU" sz="2400" b="1" dirty="0"/>
              <a:t>, р.п. Верхозим. Они прошли обучающие семинары, взаимодействуют с органами местного самоуправления, бюджетными учреждениями, спонсорами в организации благотворительных акций, событийных мероприятий, в работе с обращениями граждан. 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>Проект требует расширения географии (т.е. создания молодежных парламентов на территориях других 10 муниципальных образований Кузнецкого района), улучшения качества проектной и волонтерской видов деятельности, установления крепкой преемственной связи между нынешними и будущими органами местного самоуправления. 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Команда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Главный специалист отдела по делам молодежи, культуре, физкультуре и спорту администрации Кузнецкого района М.А. Савельева, депутат КМС </a:t>
            </a:r>
            <a:r>
              <a:rPr lang="ru-RU" dirty="0" err="1"/>
              <a:t>Явлейского</a:t>
            </a:r>
            <a:r>
              <a:rPr lang="ru-RU" dirty="0"/>
              <a:t> сельсовета С.А. Клинков, председатель Молодежного Парламента Кузнецкого района Иван Кувшинов, секретарь Молодежного Парламента Кузнецкого района Андрей Звягинцев, глава </a:t>
            </a:r>
            <a:r>
              <a:rPr lang="ru-RU" dirty="0" err="1"/>
              <a:t>Явлейского</a:t>
            </a:r>
            <a:r>
              <a:rPr lang="ru-RU" dirty="0"/>
              <a:t> сельсовета И.А. </a:t>
            </a:r>
            <a:r>
              <a:rPr lang="ru-RU" dirty="0" err="1"/>
              <a:t>Батулин</a:t>
            </a:r>
            <a:r>
              <a:rPr lang="ru-RU" dirty="0"/>
              <a:t>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География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13 муниципальных образований Кузнецкого района Пензенской области, включающие 52 населенных пункта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Укажите субъекты РФ, охватываемые проектом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Целевая аудитория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Представители молодого поколения (14-34 лет). В Кузнецком районе в настоящее время проживает 8305 человек данной возрастной категории.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b="1" dirty="0"/>
              <a:t>Формально г. Кузнецк является для Кузнецкого района, скорее, административным центром, чем районным. То есть, это два разных муниципальных образования. Соответственно, В Кузнецком районе нет головного населённого пункта, что существенно усложняет задачу скоординировать и систематизировать деятельность активной молодёжи. Эту проблему мы обратили в особенность нашего муниципального образования, начав формировать молодёжные парламенты, непосредственно, в самих поселениях. 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>Для реализации вышеуказанного требуется </a:t>
            </a:r>
            <a:r>
              <a:rPr lang="ru-RU" sz="2400" b="1" dirty="0" err="1"/>
              <a:t>трансфер</a:t>
            </a:r>
            <a:r>
              <a:rPr lang="ru-RU" sz="2400" b="1" dirty="0"/>
              <a:t> и питание участников проекта (в соответствии с графиком поездок), атрибутика, подчеркивающая принадлежность к Молодёжному Парламенту Кузнецкого района.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Вовлечение молодежи в политическую, социально-экономическую жизнь общества на всей территории Кузнецкого района.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- создание молодежных парламентов при Комитетах Местного Самоуправления в каждом сельсовете Кузнецкого района; - организация выездов молодежных парламентов в каждое из поселений с целью обмена опытом и проведения экскурсий к местным достопримечательностям; - проведение семинаров и тренингов с привлечением тренеров по развитию личностного роста, совершенствованию работы в команде, обучению проектной деятельности, укреплению профессиональных ЗУН в области молодежной политики и т.д.; - финансовая поддержка технической составляющей деятельности молодежных парламентов поселений, а именно, </a:t>
            </a:r>
            <a:r>
              <a:rPr lang="ru-RU" dirty="0" err="1"/>
              <a:t>трансфер</a:t>
            </a:r>
            <a:r>
              <a:rPr lang="ru-RU" dirty="0"/>
              <a:t>, питание, поощрение.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Количественные показатели проекта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182 человека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(из того расчета, что в МП каждого поселения будет входить 7 человек, как в трех ныне работающих молодежных совещательных органах. Плюс кадровый резерв в каждом поселении– 7 человек. В идеале будем стремиться, чтобы число молодых парламентариев на территориях сельсоветов было эквивалентно депутатскому корпусу «245 человек, включая кадровый резерв).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Председатель Молодежного Парламента каждого сельсовета будет входить в состав Молодежного Парламента Кузнецкого района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469</Words>
  <Application>Microsoft Office PowerPoint</Application>
  <PresentationFormat>Экран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Политическая школа активной молодежи Кузнецкого района </vt:lpstr>
      <vt:lpstr>Краткое описание проекта</vt:lpstr>
      <vt:lpstr>Команда проекта </vt:lpstr>
      <vt:lpstr>География проекта </vt:lpstr>
      <vt:lpstr>Целевая аудитория </vt:lpstr>
      <vt:lpstr>Проблема </vt:lpstr>
      <vt:lpstr>Цель проекта </vt:lpstr>
      <vt:lpstr>Задачи проекта </vt:lpstr>
      <vt:lpstr>Количественные показатели проекта </vt:lpstr>
      <vt:lpstr>Качественные показатели проекта </vt:lpstr>
      <vt:lpstr>Слайд 11</vt:lpstr>
      <vt:lpstr> Календарный план проекта </vt:lpstr>
      <vt:lpstr>Слайд 13</vt:lpstr>
      <vt:lpstr>Партнеры проекта 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Политическая школа активной молодежи Кузнецкого района </dc:title>
  <dc:creator>Admin</dc:creator>
  <cp:lastModifiedBy>Admin</cp:lastModifiedBy>
  <cp:revision>3</cp:revision>
  <dcterms:created xsi:type="dcterms:W3CDTF">2021-06-04T20:01:15Z</dcterms:created>
  <dcterms:modified xsi:type="dcterms:W3CDTF">2021-06-04T20:23:10Z</dcterms:modified>
</cp:coreProperties>
</file>