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85" r:id="rId3"/>
    <p:sldId id="270" r:id="rId4"/>
    <p:sldId id="272" r:id="rId5"/>
    <p:sldId id="273" r:id="rId6"/>
    <p:sldId id="276" r:id="rId7"/>
    <p:sldId id="278" r:id="rId8"/>
    <p:sldId id="279" r:id="rId9"/>
    <p:sldId id="280" r:id="rId10"/>
    <p:sldId id="281" r:id="rId11"/>
    <p:sldId id="282" r:id="rId12"/>
    <p:sldId id="283" r:id="rId13"/>
    <p:sldId id="306" r:id="rId14"/>
    <p:sldId id="284" r:id="rId15"/>
    <p:sldId id="30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0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image" Target="../media/image62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12" Type="http://schemas.openxmlformats.org/officeDocument/2006/relationships/image" Target="../media/image61.jpeg"/><Relationship Id="rId17" Type="http://schemas.openxmlformats.org/officeDocument/2006/relationships/image" Target="../media/image66.jpeg"/><Relationship Id="rId2" Type="http://schemas.openxmlformats.org/officeDocument/2006/relationships/image" Target="../media/image51.jpeg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11" Type="http://schemas.openxmlformats.org/officeDocument/2006/relationships/image" Target="../media/image60.jpeg"/><Relationship Id="rId5" Type="http://schemas.openxmlformats.org/officeDocument/2006/relationships/image" Target="../media/image54.jpeg"/><Relationship Id="rId15" Type="http://schemas.openxmlformats.org/officeDocument/2006/relationships/image" Target="../media/image6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Relationship Id="rId1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user\Desktop\16092016\Рисунки\2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294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вожатая\Desktop\Фото\Лагерь_лето2013\DSCN12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1" y="0"/>
            <a:ext cx="3227487" cy="24208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C:\Users\User\Desktop\фото_през\Новая папка\DSC02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0138" y="4365104"/>
            <a:ext cx="3323862" cy="2492896"/>
          </a:xfrm>
          <a:prstGeom prst="rect">
            <a:avLst/>
          </a:prstGeom>
          <a:noFill/>
        </p:spPr>
      </p:pic>
      <p:pic>
        <p:nvPicPr>
          <p:cNvPr id="7172" name="Picture 4" descr="C:\Users\вожатая\Desktop\Фото\Лагерь_лето2013\DSCN1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015959"/>
            <a:ext cx="3131840" cy="2349145"/>
          </a:xfrm>
          <a:prstGeom prst="rect">
            <a:avLst/>
          </a:prstGeom>
          <a:noFill/>
        </p:spPr>
      </p:pic>
      <p:pic>
        <p:nvPicPr>
          <p:cNvPr id="7173" name="Picture 5" descr="C:\Users\вожатая\Desktop\гто\IMG_21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4293096"/>
            <a:ext cx="3847355" cy="2564904"/>
          </a:xfrm>
          <a:prstGeom prst="rect">
            <a:avLst/>
          </a:prstGeom>
          <a:noFill/>
        </p:spPr>
      </p:pic>
      <p:pic>
        <p:nvPicPr>
          <p:cNvPr id="7170" name="Picture 2" descr="C:\Users\вожатая\Desktop\Фото\Лагерь_лето2013\DSCN13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65103"/>
            <a:ext cx="3419872" cy="2565193"/>
          </a:xfrm>
          <a:prstGeom prst="rect">
            <a:avLst/>
          </a:prstGeom>
          <a:noFill/>
        </p:spPr>
      </p:pic>
      <p:pic>
        <p:nvPicPr>
          <p:cNvPr id="7174" name="Picture 6" descr="C:\Users\вожатая\Desktop\Фото\Лагерь_лето2013\DSCN119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16513" y="1988840"/>
            <a:ext cx="3227487" cy="2420888"/>
          </a:xfrm>
          <a:prstGeom prst="rect">
            <a:avLst/>
          </a:prstGeom>
          <a:noFill/>
        </p:spPr>
      </p:pic>
      <p:pic>
        <p:nvPicPr>
          <p:cNvPr id="7175" name="Picture 7" descr="C:\Users\вожатая\Desktop\гто\IMG_21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71800" y="0"/>
            <a:ext cx="3167752" cy="2111835"/>
          </a:xfrm>
          <a:prstGeom prst="rect">
            <a:avLst/>
          </a:prstGeom>
          <a:noFill/>
        </p:spPr>
      </p:pic>
      <p:pic>
        <p:nvPicPr>
          <p:cNvPr id="5122" name="Picture 2" descr="C:\Users\User\Desktop\фото_през\DSC0245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2784309" cy="2088232"/>
          </a:xfrm>
          <a:prstGeom prst="rect">
            <a:avLst/>
          </a:prstGeom>
          <a:noFill/>
        </p:spPr>
      </p:pic>
      <p:pic>
        <p:nvPicPr>
          <p:cNvPr id="7176" name="Picture 8" descr="C:\Users\вожатая\Desktop\Кадеты_7А\DSCN1289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72158" y="1988840"/>
            <a:ext cx="316799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вожатая\Desktop\Фото\2013-2014\малые олимпийские игры\DSCN5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47968" cy="2996952"/>
          </a:xfrm>
          <a:prstGeom prst="rect">
            <a:avLst/>
          </a:prstGeom>
          <a:noFill/>
        </p:spPr>
      </p:pic>
      <p:pic>
        <p:nvPicPr>
          <p:cNvPr id="2" name="Picture 2" descr="C:\Users\вожатая\Desktop\Фото\2013-2014\Прикоснись к олимпиаде\1А класс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0"/>
            <a:ext cx="2376264" cy="1782198"/>
          </a:xfrm>
          <a:prstGeom prst="rect">
            <a:avLst/>
          </a:prstGeom>
          <a:noFill/>
        </p:spPr>
      </p:pic>
      <p:pic>
        <p:nvPicPr>
          <p:cNvPr id="3" name="Picture 3" descr="C:\Users\вожатая\Desktop\Фото\2013-2014\Прикоснись к олимпиаде\1Б кла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0"/>
            <a:ext cx="2376264" cy="1782198"/>
          </a:xfrm>
          <a:prstGeom prst="rect">
            <a:avLst/>
          </a:prstGeom>
          <a:noFill/>
        </p:spPr>
      </p:pic>
      <p:pic>
        <p:nvPicPr>
          <p:cNvPr id="8196" name="Picture 4" descr="C:\Users\вожатая\Desktop\Фото\2013-2014\Прикоснись к олимпиаде\2А класс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2924944"/>
            <a:ext cx="2496277" cy="1872208"/>
          </a:xfrm>
          <a:prstGeom prst="rect">
            <a:avLst/>
          </a:prstGeom>
          <a:noFill/>
        </p:spPr>
      </p:pic>
      <p:pic>
        <p:nvPicPr>
          <p:cNvPr id="8197" name="Picture 5" descr="C:\Users\вожатая\Desktop\Фото\2013-2014\Прикоснись к олимпиаде\2Б класс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725144"/>
            <a:ext cx="2915816" cy="2186862"/>
          </a:xfrm>
          <a:prstGeom prst="rect">
            <a:avLst/>
          </a:prstGeom>
          <a:noFill/>
        </p:spPr>
      </p:pic>
      <p:pic>
        <p:nvPicPr>
          <p:cNvPr id="8198" name="Picture 6" descr="C:\Users\вожатая\Desktop\Фото\2013-2014\Прикоснись к олимпиаде\2В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3728" y="1772816"/>
            <a:ext cx="2411760" cy="1808820"/>
          </a:xfrm>
          <a:prstGeom prst="rect">
            <a:avLst/>
          </a:prstGeom>
          <a:noFill/>
        </p:spPr>
      </p:pic>
      <p:pic>
        <p:nvPicPr>
          <p:cNvPr id="8199" name="Picture 7" descr="C:\Users\вожатая\Desktop\Фото\2013-2014\Прикоснись к олимпиаде\3А класс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04248" y="0"/>
            <a:ext cx="2459765" cy="1844824"/>
          </a:xfrm>
          <a:prstGeom prst="rect">
            <a:avLst/>
          </a:prstGeom>
          <a:noFill/>
        </p:spPr>
      </p:pic>
      <p:pic>
        <p:nvPicPr>
          <p:cNvPr id="8200" name="Picture 8" descr="C:\Users\вожатая\Desktop\Фото\2013-2014\Прикоснись к олимпиаде\3Б класс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9991" y="1772816"/>
            <a:ext cx="2400267" cy="1800200"/>
          </a:xfrm>
          <a:prstGeom prst="rect">
            <a:avLst/>
          </a:prstGeom>
          <a:noFill/>
        </p:spPr>
      </p:pic>
      <p:pic>
        <p:nvPicPr>
          <p:cNvPr id="8201" name="Picture 9" descr="C:\Users\вожатая\Desktop\Фото\2013-2014\Прикоснись к олимпиаде\9А класс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04323" y="4689140"/>
            <a:ext cx="2891813" cy="2168860"/>
          </a:xfrm>
          <a:prstGeom prst="rect">
            <a:avLst/>
          </a:prstGeom>
          <a:noFill/>
        </p:spPr>
      </p:pic>
      <p:pic>
        <p:nvPicPr>
          <p:cNvPr id="8202" name="Picture 10" descr="C:\Users\вожатая\Desktop\Фото\2013-2014\Прикоснись к олимпиаде\8Б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04248" y="1844824"/>
            <a:ext cx="2339752" cy="1754814"/>
          </a:xfrm>
          <a:prstGeom prst="rect">
            <a:avLst/>
          </a:prstGeom>
          <a:noFill/>
        </p:spPr>
      </p:pic>
      <p:pic>
        <p:nvPicPr>
          <p:cNvPr id="8203" name="Picture 11" descr="C:\Users\вожатая\Desktop\Фото\2013-2014\Прикоснись к олимпиаде\4А класс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483768" y="3501008"/>
            <a:ext cx="1728192" cy="1296144"/>
          </a:xfrm>
          <a:prstGeom prst="rect">
            <a:avLst/>
          </a:prstGeom>
          <a:noFill/>
        </p:spPr>
      </p:pic>
      <p:pic>
        <p:nvPicPr>
          <p:cNvPr id="8204" name="Picture 12" descr="C:\Users\вожатая\Desktop\Фото\2013-2014\Прикоснись к олимпиаде\4Б класс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11960" y="3501008"/>
            <a:ext cx="1632182" cy="1224136"/>
          </a:xfrm>
          <a:prstGeom prst="rect">
            <a:avLst/>
          </a:prstGeom>
          <a:noFill/>
        </p:spPr>
      </p:pic>
      <p:pic>
        <p:nvPicPr>
          <p:cNvPr id="8205" name="Picture 13" descr="C:\Users\вожатая\Desktop\Фото\2013-2014\Прикоснись к олимпиаде\5А класс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796136" y="3573016"/>
            <a:ext cx="1728192" cy="1296144"/>
          </a:xfrm>
          <a:prstGeom prst="rect">
            <a:avLst/>
          </a:prstGeom>
          <a:noFill/>
        </p:spPr>
      </p:pic>
      <p:pic>
        <p:nvPicPr>
          <p:cNvPr id="8206" name="Picture 14" descr="C:\Users\вожатая\Desktop\Фото\2013-2014\Прикоснись к олимпиаде\6Б класс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796136" y="4797152"/>
            <a:ext cx="1632181" cy="1224136"/>
          </a:xfrm>
          <a:prstGeom prst="rect">
            <a:avLst/>
          </a:prstGeom>
          <a:noFill/>
        </p:spPr>
      </p:pic>
      <p:pic>
        <p:nvPicPr>
          <p:cNvPr id="8208" name="Picture 16" descr="F:\10А класс\DSCN5435.JPG"/>
          <p:cNvPicPr>
            <a:picLocks noChangeAspect="1" noChangeArrowheads="1"/>
          </p:cNvPicPr>
          <p:nvPr/>
        </p:nvPicPr>
        <p:blipFill>
          <a:blip r:embed="rId16" cstate="print"/>
          <a:srcRect t="17771" r="23837" b="22556"/>
          <a:stretch>
            <a:fillRect/>
          </a:stretch>
        </p:blipFill>
        <p:spPr bwMode="auto">
          <a:xfrm rot="5400000">
            <a:off x="6458245" y="4279059"/>
            <a:ext cx="3424949" cy="2012864"/>
          </a:xfrm>
          <a:prstGeom prst="rect">
            <a:avLst/>
          </a:prstGeom>
          <a:noFill/>
        </p:spPr>
      </p:pic>
      <p:pic>
        <p:nvPicPr>
          <p:cNvPr id="8209" name="Picture 17" descr="C:\Users\вожатая\Desktop\Фото\2013-2014\Прикоснись к олимпиаде\1В класс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796137" y="6021288"/>
            <a:ext cx="1368152" cy="980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C:\Users\вожатая\Desktop\Фото\2013-2014\малые олимпийские игры\DSCN6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5" y="0"/>
            <a:ext cx="2915816" cy="3887316"/>
          </a:xfrm>
          <a:prstGeom prst="rect">
            <a:avLst/>
          </a:prstGeom>
          <a:noFill/>
        </p:spPr>
      </p:pic>
      <p:pic>
        <p:nvPicPr>
          <p:cNvPr id="2" name="Picture 3" descr="C:\Users\вожатая\Desktop\Фото\2013-2014\малые олимпийские игры\DSCN59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63888" cy="2673218"/>
          </a:xfrm>
          <a:prstGeom prst="rect">
            <a:avLst/>
          </a:prstGeom>
          <a:noFill/>
        </p:spPr>
      </p:pic>
      <p:pic>
        <p:nvPicPr>
          <p:cNvPr id="9218" name="Picture 2" descr="C:\Users\вожатая\Desktop\Фото\2013-2014\малые олимпийские игры\DSCN5979.JPG"/>
          <p:cNvPicPr>
            <a:picLocks noChangeAspect="1" noChangeArrowheads="1"/>
          </p:cNvPicPr>
          <p:nvPr/>
        </p:nvPicPr>
        <p:blipFill>
          <a:blip r:embed="rId4" cstate="print"/>
          <a:srcRect l="513" t="1367" r="2819"/>
          <a:stretch>
            <a:fillRect/>
          </a:stretch>
        </p:blipFill>
        <p:spPr bwMode="auto">
          <a:xfrm rot="16200000">
            <a:off x="5827120" y="3521168"/>
            <a:ext cx="3757796" cy="2875966"/>
          </a:xfrm>
          <a:prstGeom prst="rect">
            <a:avLst/>
          </a:prstGeom>
          <a:noFill/>
        </p:spPr>
      </p:pic>
      <p:pic>
        <p:nvPicPr>
          <p:cNvPr id="9219" name="Picture 3" descr="C:\Users\вожатая\Desktop\Фото\2013-2014\малые олимпийские игры\DSCN59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670890"/>
            <a:ext cx="2915816" cy="2187109"/>
          </a:xfrm>
          <a:prstGeom prst="rect">
            <a:avLst/>
          </a:prstGeom>
          <a:noFill/>
        </p:spPr>
      </p:pic>
      <p:pic>
        <p:nvPicPr>
          <p:cNvPr id="9221" name="Picture 5" descr="C:\Users\вожатая\Desktop\Фото\2013-2014\малые олимпийские игры\DSCN6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0"/>
            <a:ext cx="2700305" cy="3600000"/>
          </a:xfrm>
          <a:prstGeom prst="rect">
            <a:avLst/>
          </a:prstGeom>
          <a:noFill/>
        </p:spPr>
      </p:pic>
      <p:pic>
        <p:nvPicPr>
          <p:cNvPr id="9223" name="Picture 7" descr="C:\Users\вожатая\Desktop\Фото\2013-2014\малые олимпийские игры\DSCN601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2636912"/>
            <a:ext cx="2927250" cy="2195685"/>
          </a:xfrm>
          <a:prstGeom prst="rect">
            <a:avLst/>
          </a:prstGeom>
          <a:noFill/>
        </p:spPr>
      </p:pic>
      <p:pic>
        <p:nvPicPr>
          <p:cNvPr id="9224" name="Picture 8" descr="C:\Users\вожатая\Desktop\Фото\2013-2014\малые олимпийские игры\DSCN602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15816" y="4653136"/>
            <a:ext cx="3384376" cy="2538569"/>
          </a:xfrm>
          <a:prstGeom prst="rect">
            <a:avLst/>
          </a:prstGeom>
          <a:noFill/>
        </p:spPr>
      </p:pic>
      <p:pic>
        <p:nvPicPr>
          <p:cNvPr id="9225" name="Picture 9" descr="C:\Users\вожатая\Desktop\Фото\2013-2014\малые олимпийские игры\DSCN6022.JPG"/>
          <p:cNvPicPr>
            <a:picLocks noChangeAspect="1" noChangeArrowheads="1"/>
          </p:cNvPicPr>
          <p:nvPr/>
        </p:nvPicPr>
        <p:blipFill>
          <a:blip r:embed="rId9" cstate="print"/>
          <a:srcRect t="12987" b="3418"/>
          <a:stretch>
            <a:fillRect/>
          </a:stretch>
        </p:blipFill>
        <p:spPr bwMode="auto">
          <a:xfrm>
            <a:off x="2915816" y="2616943"/>
            <a:ext cx="3456384" cy="21673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вожатая\Desktop\Рисунки\фон\105620742_large_0_5b3e7_b390e38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6" name="Picture 4" descr="https://pp.vk.me/c626218/v626218045/85f3/YYnzlra-js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428604"/>
            <a:ext cx="4568227" cy="2571743"/>
          </a:xfrm>
          <a:prstGeom prst="rect">
            <a:avLst/>
          </a:prstGeom>
          <a:noFill/>
        </p:spPr>
      </p:pic>
      <p:pic>
        <p:nvPicPr>
          <p:cNvPr id="3078" name="Picture 6" descr="https://pp.vk.me/c622927/v622927045/902a/2WTWU1a5ico.jpg"/>
          <p:cNvPicPr>
            <a:picLocks noChangeAspect="1" noChangeArrowheads="1"/>
          </p:cNvPicPr>
          <p:nvPr/>
        </p:nvPicPr>
        <p:blipFill>
          <a:blip r:embed="rId4" cstate="print"/>
          <a:srcRect t="13293"/>
          <a:stretch>
            <a:fillRect/>
          </a:stretch>
        </p:blipFill>
        <p:spPr bwMode="auto">
          <a:xfrm>
            <a:off x="2857456" y="3225486"/>
            <a:ext cx="6286544" cy="3632514"/>
          </a:xfrm>
          <a:prstGeom prst="rect">
            <a:avLst/>
          </a:prstGeom>
          <a:noFill/>
        </p:spPr>
      </p:pic>
      <p:pic>
        <p:nvPicPr>
          <p:cNvPr id="6" name="Picture 2" descr="https://pp.vk.me/c623324/v623324265/9438/-gjV25yjV8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66"/>
            <a:ext cx="3857652" cy="2570764"/>
          </a:xfrm>
          <a:prstGeom prst="rect">
            <a:avLst/>
          </a:prstGeom>
          <a:noFill/>
        </p:spPr>
      </p:pic>
      <p:pic>
        <p:nvPicPr>
          <p:cNvPr id="7" name="Picture 6" descr="https://pp.vk.me/c618219/v618219045/143fd/uxmfDCoBWz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357562"/>
            <a:ext cx="3502411" cy="2334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user\Desktop\16092016\Без имени-1копирован1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https://pp.vk.me/c604523/v604523464/324f7/SwpIZ_I8-x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785926"/>
            <a:ext cx="3809942" cy="2857457"/>
          </a:xfrm>
          <a:prstGeom prst="rect">
            <a:avLst/>
          </a:prstGeom>
          <a:noFill/>
        </p:spPr>
      </p:pic>
      <p:pic>
        <p:nvPicPr>
          <p:cNvPr id="6" name="Picture 2" descr="https://pp.vk.me/c637118/v637118839/16bcc/jsxroWjOK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393389"/>
            <a:ext cx="3286148" cy="2464611"/>
          </a:xfrm>
          <a:prstGeom prst="rect">
            <a:avLst/>
          </a:prstGeom>
          <a:noFill/>
        </p:spPr>
      </p:pic>
      <p:pic>
        <p:nvPicPr>
          <p:cNvPr id="7" name="Picture 6" descr="https://pp.vk.me/c626825/v626825839/1dec3/h7ensW3lg4o.jpg"/>
          <p:cNvPicPr>
            <a:picLocks noChangeAspect="1" noChangeArrowheads="1"/>
          </p:cNvPicPr>
          <p:nvPr/>
        </p:nvPicPr>
        <p:blipFill>
          <a:blip r:embed="rId4" cstate="print"/>
          <a:srcRect t="33071" r="6644"/>
          <a:stretch>
            <a:fillRect/>
          </a:stretch>
        </p:blipFill>
        <p:spPr bwMode="auto">
          <a:xfrm>
            <a:off x="0" y="0"/>
            <a:ext cx="4251421" cy="2285992"/>
          </a:xfrm>
          <a:prstGeom prst="rect">
            <a:avLst/>
          </a:prstGeom>
          <a:noFill/>
        </p:spPr>
      </p:pic>
      <p:pic>
        <p:nvPicPr>
          <p:cNvPr id="8" name="Picture 4" descr="https://pp.vk.me/c626825/v626825839/2228c/X5TRLfkIUe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38789" y="4304091"/>
            <a:ext cx="3405211" cy="2553909"/>
          </a:xfrm>
          <a:prstGeom prst="rect">
            <a:avLst/>
          </a:prstGeom>
          <a:noFill/>
        </p:spPr>
      </p:pic>
      <p:pic>
        <p:nvPicPr>
          <p:cNvPr id="9" name="Picture 2" descr="https://pp.vk.me/c626825/v626825839/23e49/97-Dv6sgMo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0"/>
            <a:ext cx="2035965" cy="2714620"/>
          </a:xfrm>
          <a:prstGeom prst="rect">
            <a:avLst/>
          </a:prstGeom>
          <a:noFill/>
        </p:spPr>
      </p:pic>
      <p:pic>
        <p:nvPicPr>
          <p:cNvPr id="10" name="Picture 4" descr="https://pp.vk.me/c637525/v637525464/18f13/rlw3WIYzZ9Y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50" y="2214554"/>
            <a:ext cx="1785950" cy="23812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C:\Users\вожатая\Desktop\Рисунки\день матери\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894"/>
            <a:ext cx="9144000" cy="688489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00364" y="2071678"/>
            <a:ext cx="5139403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15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МЫ</a:t>
            </a:r>
            <a:endParaRPr lang="ru-RU" sz="15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00430" y="4572008"/>
            <a:ext cx="217425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творческие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233628">
            <a:off x="5584095" y="5187543"/>
            <a:ext cx="35421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целеустремленные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233628">
            <a:off x="5131216" y="615511"/>
            <a:ext cx="3602268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Коммуникативные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 rot="21233628">
            <a:off x="6188015" y="4115973"/>
            <a:ext cx="233429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Спортивные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233628">
            <a:off x="6403425" y="1615643"/>
            <a:ext cx="190347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Активные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 rot="21233628">
            <a:off x="3305878" y="1507049"/>
            <a:ext cx="28435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инициативные</a:t>
            </a:r>
            <a:endParaRPr lang="ru-RU" sz="28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ожатая\Desktop\Рисунки\фон\105620742_large_0_5b3e7_b390e38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5" name="Picture 2" descr="C:\Users\вожатая\Desktop\Фото\2013-2014\НОВЫЙ ГОД\DSCN40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542" y="0"/>
            <a:ext cx="4799458" cy="3600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3" name="Рисунок 2" descr="DSCN47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723632" y="348039"/>
            <a:ext cx="2784309" cy="2088232"/>
          </a:xfrm>
          <a:prstGeom prst="round2DiagRect">
            <a:avLst/>
          </a:prstGeom>
          <a:ln w="76200" cap="sq">
            <a:solidFill>
              <a:schemeClr val="bg2"/>
            </a:solidFill>
            <a:miter lim="800000"/>
          </a:ln>
        </p:spPr>
      </p:pic>
      <p:pic>
        <p:nvPicPr>
          <p:cNvPr id="5122" name="Picture 2" descr="C:\Users\вожатая\Desktop\Фото\2012-2013\Месячник оборонно-массовой и спортивной работы\1964.jpg"/>
          <p:cNvPicPr>
            <a:picLocks noChangeAspect="1" noChangeArrowheads="1"/>
          </p:cNvPicPr>
          <p:nvPr/>
        </p:nvPicPr>
        <p:blipFill>
          <a:blip r:embed="rId5" cstate="print"/>
          <a:srcRect l="39213" r="8031"/>
          <a:stretch>
            <a:fillRect/>
          </a:stretch>
        </p:blipFill>
        <p:spPr bwMode="auto">
          <a:xfrm>
            <a:off x="121440" y="500042"/>
            <a:ext cx="1807354" cy="2569468"/>
          </a:xfrm>
          <a:prstGeom prst="rect">
            <a:avLst/>
          </a:prstGeom>
          <a:noFill/>
          <a:ln w="76200">
            <a:solidFill>
              <a:schemeClr val="bg2"/>
            </a:solidFill>
          </a:ln>
        </p:spPr>
      </p:pic>
      <p:pic>
        <p:nvPicPr>
          <p:cNvPr id="2" name="Picture 3" descr="C:\Users\вожатая\Desktop\Фото\2013-2014\НОВЫЙ ГОД\DSCN417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5384"/>
            <a:ext cx="4799458" cy="3600000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8" name="Picture 3" descr="C:\Users\вожатая\Desktop\МОИ ДОКУМЕНТЫ\Тайкина_Лидер_2013\фото_през\twori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3782224"/>
            <a:ext cx="3908121" cy="293292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вожатая\Desktop\Рисунки\фон\105620742_large_0_5b3e7_b390e38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2" name="Содержимое 3" descr="IMG_75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573" y="3861048"/>
            <a:ext cx="4495427" cy="2996952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flat">
            <a:solidFill>
              <a:srgbClr val="FFFFFF"/>
            </a:solidFill>
            <a:miter lim="800000"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  <a:reflection blurRad="6350" stA="50000" endA="275" endPos="40000" dist="101600" dir="5400000" sy="-100000" algn="bl" rotWithShape="0"/>
          </a:effectLst>
          <a:scene3d>
            <a:camera prst="perspectiveContrastingLeftFacing" fov="0">
              <a:rot lat="0" lon="0" rev="0"/>
            </a:camera>
            <a:lightRig rig="soft" dir="t"/>
          </a:scene3d>
          <a:sp3d prstMaterial="matte">
            <a:bevelT w="63500" h="50800"/>
            <a:contourClr>
              <a:srgbClr val="C0C0C0"/>
            </a:contourClr>
          </a:sp3d>
        </p:spPr>
      </p:pic>
      <p:pic>
        <p:nvPicPr>
          <p:cNvPr id="4" name="Содержимое 3" descr="DSCN26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60648"/>
            <a:ext cx="4499993" cy="3374994"/>
          </a:xfrm>
          <a:prstGeom prst="round2DiagRect">
            <a:avLst/>
          </a:prstGeom>
          <a:ln>
            <a:solidFill>
              <a:schemeClr val="bg1"/>
            </a:solidFill>
          </a:ln>
          <a:scene3d>
            <a:camera prst="perspectiveRight" fov="0">
              <a:rot lat="0" lon="0" rev="0"/>
            </a:camera>
            <a:lightRig rig="threePt" dir="t"/>
          </a:scene3d>
        </p:spPr>
      </p:pic>
      <p:pic>
        <p:nvPicPr>
          <p:cNvPr id="5" name="Picture 5" descr="C:\Users\вожатая\Desktop\МОИ ДОКУМЕНТЫ\Тайкина_Лидер_2013\фото_през\vPfyUFU6Ukk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928670"/>
            <a:ext cx="3191976" cy="2099519"/>
          </a:xfrm>
          <a:prstGeom prst="rect">
            <a:avLst/>
          </a:prstGeom>
          <a:noFill/>
        </p:spPr>
      </p:pic>
      <p:pic>
        <p:nvPicPr>
          <p:cNvPr id="7" name="Picture 2" descr="F:\1 мая\DSCN029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00504"/>
            <a:ext cx="3523845" cy="2643182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ожатая\Desktop\Рисунки\фон\105620742_large_0_5b3e7_b390e38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12" name="Picture 2" descr="C:\Users\вожатая\Desktop\МОИ ДОКУМЕНТЫ\Тайкина_Лидер_2013\фото_през\DSC03144.JPG"/>
          <p:cNvPicPr>
            <a:picLocks noChangeAspect="1" noChangeArrowheads="1"/>
          </p:cNvPicPr>
          <p:nvPr/>
        </p:nvPicPr>
        <p:blipFill>
          <a:blip r:embed="rId3" cstate="print">
            <a:lum bright="10000" contrast="9000"/>
          </a:blip>
          <a:srcRect/>
          <a:stretch>
            <a:fillRect/>
          </a:stretch>
        </p:blipFill>
        <p:spPr bwMode="auto">
          <a:xfrm>
            <a:off x="-252536" y="0"/>
            <a:ext cx="4067945" cy="3050959"/>
          </a:xfrm>
          <a:prstGeom prst="rect">
            <a:avLst/>
          </a:prstGeom>
          <a:noFill/>
          <a:effectLst>
            <a:outerShdw dist="50800" dir="5400000" sx="1000" sy="1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9222" name="Picture 6" descr="C:\Users\вожатая\Desktop\гто сайт\DSC03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857" y="0"/>
            <a:ext cx="4038143" cy="3028876"/>
          </a:xfrm>
          <a:prstGeom prst="rect">
            <a:avLst/>
          </a:prstGeom>
          <a:noFill/>
        </p:spPr>
      </p:pic>
      <p:pic>
        <p:nvPicPr>
          <p:cNvPr id="9221" name="Picture 5" descr="C:\Users\вожатая\Desktop\МОИ ДОКУМЕНТЫ\Тайкина_Лидер_2013\фото_през\DSC_00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2276872"/>
            <a:ext cx="2834524" cy="2016224"/>
          </a:xfrm>
          <a:prstGeom prst="rect">
            <a:avLst/>
          </a:prstGeom>
          <a:noFill/>
        </p:spPr>
      </p:pic>
      <p:pic>
        <p:nvPicPr>
          <p:cNvPr id="9224" name="Picture 8" descr="C:\Users\вожатая\Desktop\Фото\2013-2014\научно-практическая коференция\DSCN64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005064"/>
            <a:ext cx="3803485" cy="2852936"/>
          </a:xfrm>
          <a:prstGeom prst="rect">
            <a:avLst/>
          </a:prstGeom>
          <a:noFill/>
        </p:spPr>
      </p:pic>
      <p:pic>
        <p:nvPicPr>
          <p:cNvPr id="9223" name="Picture 7" descr="C:\Users\вожатая\Desktop\Фото\2012-2013\dscn329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29075" y="4077072"/>
            <a:ext cx="4723445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вожатая\Desktop\Рисунки\фон\105620742_large_0_5b3e7_b390e388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</p:spPr>
      </p:pic>
      <p:pic>
        <p:nvPicPr>
          <p:cNvPr id="3" name="Picture 3" descr="C:\Users\вожатая\Desktop\Фото\2012-2013\дискотека_флеш моб\DSC02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160440"/>
            <a:ext cx="4608512" cy="345638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2" name="Picture 4" descr="C:\Users\вожатая\Desktop\Фото\2013-2014\1 мая\DSCN86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76199"/>
            <a:ext cx="4906170" cy="3680043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5" name="Picture 2" descr="F:\1 мая\DSCN02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857628"/>
            <a:ext cx="3713604" cy="2785517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  <p:pic>
        <p:nvPicPr>
          <p:cNvPr id="6" name="Picture 2" descr="C:\Users\вожатая\Desktop\МОИ ДОКУМЕНТЫ\Тайкина_Лидер_2013\фото_през\IMG_04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500042"/>
            <a:ext cx="3622792" cy="2717094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ожатая\Desktop\Фото\2013-2014\11А\DSCN2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4653136"/>
            <a:ext cx="3491880" cy="2619206"/>
          </a:xfrm>
          <a:prstGeom prst="rect">
            <a:avLst/>
          </a:prstGeom>
          <a:noFill/>
        </p:spPr>
      </p:pic>
      <p:pic>
        <p:nvPicPr>
          <p:cNvPr id="2050" name="Picture 2" descr="F:\1 мая\DSCN03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-27677"/>
            <a:ext cx="3456384" cy="2592581"/>
          </a:xfrm>
          <a:prstGeom prst="rect">
            <a:avLst/>
          </a:prstGeom>
          <a:noFill/>
        </p:spPr>
      </p:pic>
      <p:pic>
        <p:nvPicPr>
          <p:cNvPr id="2051" name="Picture 3" descr="F:\DSCN80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-27677"/>
            <a:ext cx="3456384" cy="2592581"/>
          </a:xfrm>
          <a:prstGeom prst="rect">
            <a:avLst/>
          </a:prstGeom>
          <a:noFill/>
        </p:spPr>
      </p:pic>
      <p:pic>
        <p:nvPicPr>
          <p:cNvPr id="5" name="Picture 2" descr="C:\Users\User\Desktop\фото_през\x_9126be3e.jpg"/>
          <p:cNvPicPr>
            <a:picLocks noChangeAspect="1" noChangeArrowheads="1"/>
          </p:cNvPicPr>
          <p:nvPr/>
        </p:nvPicPr>
        <p:blipFill>
          <a:blip r:embed="rId5" cstate="print"/>
          <a:srcRect l="11733"/>
          <a:stretch>
            <a:fillRect/>
          </a:stretch>
        </p:blipFill>
        <p:spPr bwMode="auto">
          <a:xfrm>
            <a:off x="0" y="0"/>
            <a:ext cx="3031970" cy="2564904"/>
          </a:xfrm>
          <a:prstGeom prst="rect">
            <a:avLst/>
          </a:prstGeom>
          <a:noFill/>
        </p:spPr>
      </p:pic>
      <p:pic>
        <p:nvPicPr>
          <p:cNvPr id="8" name="Picture 7" descr="Рисунок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9" y="2348879"/>
            <a:ext cx="3059832" cy="2294875"/>
          </a:xfrm>
          <a:prstGeom prst="rect">
            <a:avLst/>
          </a:prstGeom>
          <a:noFill/>
          <a:ln cap="rnd">
            <a:solidFill>
              <a:schemeClr val="tx1"/>
            </a:solidFill>
          </a:ln>
        </p:spPr>
      </p:pic>
      <p:pic>
        <p:nvPicPr>
          <p:cNvPr id="10" name="Picture 2" descr="C:\Users\User\Desktop\фото_през\Новая папка\x_0f22590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60307" y="4581128"/>
            <a:ext cx="3035829" cy="2276872"/>
          </a:xfrm>
          <a:prstGeom prst="rect">
            <a:avLst/>
          </a:prstGeom>
          <a:noFill/>
        </p:spPr>
      </p:pic>
      <p:pic>
        <p:nvPicPr>
          <p:cNvPr id="9" name="Picture 12" descr="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731840" y="2348880"/>
            <a:ext cx="345638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0" y="2564904"/>
            <a:ext cx="5220072" cy="400506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600" b="1" i="1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С</a:t>
            </a:r>
            <a:r>
              <a:rPr kumimoji="0" lang="ru-RU" sz="40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тудия</a:t>
            </a: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8600" b="1" i="1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</a:t>
            </a:r>
            <a:r>
              <a:rPr kumimoji="0" lang="ru-RU" sz="40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ворческой</a:t>
            </a: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8600" b="1" i="1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Э</a:t>
            </a:r>
            <a:r>
              <a:rPr kumimoji="0" lang="ru-RU" sz="40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нергичной</a:t>
            </a: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/>
            </a:r>
            <a:br>
              <a:rPr kumimoji="0" lang="ru-RU" sz="54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</a:br>
            <a:r>
              <a:rPr kumimoji="0" lang="ru-RU" sz="8600" b="1" i="1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</a:t>
            </a:r>
            <a:r>
              <a:rPr kumimoji="0" lang="ru-RU" sz="4000" b="1" i="0" u="none" strike="noStrike" kern="120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олодежи</a:t>
            </a:r>
            <a:endParaRPr kumimoji="0" lang="ru-RU" sz="5400" b="1" i="0" u="none" strike="noStrike" kern="1200" cap="none" spc="0" normalizeH="0" baseline="0" noProof="0" dirty="0">
              <a:ln>
                <a:solidFill>
                  <a:srgbClr val="002060"/>
                </a:solidFill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0" y="2564904"/>
            <a:ext cx="4330824" cy="4320480"/>
          </a:xfrm>
          <a:prstGeom prst="rect">
            <a:avLst/>
          </a:prstGeom>
        </p:spPr>
        <p:txBody>
          <a:bodyPr vert="horz"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Т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ворческие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Р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ебята</a:t>
            </a:r>
            <a:endParaRPr kumimoji="0" lang="ru-RU" sz="3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собого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</a:t>
            </a: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66FF33"/>
                </a:solidFill>
                <a:effectLst/>
                <a:uLnTx/>
                <a:uFillTx/>
                <a:latin typeface="Monotype Corsiva" pitchFamily="66" charset="0"/>
                <a:ea typeface="+mn-ea"/>
                <a:cs typeface="+mn-cs"/>
              </a:rPr>
              <a:t>  </a:t>
            </a:r>
            <a:r>
              <a:rPr kumimoji="0" lang="ru-RU" sz="3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Н</a:t>
            </a:r>
            <a:r>
              <a:rPr kumimoji="0" lang="ru-RU" sz="3600" b="1" i="0" u="none" strike="noStrike" kern="1200" cap="none" spc="0" normalizeH="0" baseline="0" noProof="0" dirty="0" smtClean="0">
                <a:ln>
                  <a:solidFill>
                    <a:srgbClr val="FF0000"/>
                  </a:solidFill>
                </a:ln>
                <a:solidFill>
                  <a:srgbClr val="66FF33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азначения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098" name="Picture 2" descr="C:\Users\вожатая\Desktop\Фото\2012-2013\Зарница 20013\IMG_00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5350" y="0"/>
            <a:ext cx="3198650" cy="2398744"/>
          </a:xfrm>
          <a:prstGeom prst="rect">
            <a:avLst/>
          </a:prstGeom>
          <a:noFill/>
        </p:spPr>
      </p:pic>
      <p:pic>
        <p:nvPicPr>
          <p:cNvPr id="4100" name="Picture 4" descr="C:\Users\вожатая\Desktop\Фото\2012-2013\Месячник оборонно-массовой и спортивной работы\DSC01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-13074"/>
            <a:ext cx="3096344" cy="2322465"/>
          </a:xfrm>
          <a:prstGeom prst="rect">
            <a:avLst/>
          </a:prstGeom>
          <a:noFill/>
        </p:spPr>
      </p:pic>
      <p:pic>
        <p:nvPicPr>
          <p:cNvPr id="4099" name="Picture 3" descr="C:\Users\вожатая\Desktop\Фото\2012-2013\Зарница 20013\IMG_00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3059831" cy="2294640"/>
          </a:xfrm>
          <a:prstGeom prst="rect">
            <a:avLst/>
          </a:prstGeom>
          <a:noFill/>
        </p:spPr>
      </p:pic>
      <p:pic>
        <p:nvPicPr>
          <p:cNvPr id="4101" name="Picture 5" descr="C:\Users\вожатая\Desktop\Фото\2012-2013\Месячник оборонно-массовой и спортивной работы\Новая папка\IMG_00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9312" y="2276872"/>
            <a:ext cx="3456736" cy="2592288"/>
          </a:xfrm>
          <a:prstGeom prst="rect">
            <a:avLst/>
          </a:prstGeom>
          <a:noFill/>
        </p:spPr>
      </p:pic>
      <p:pic>
        <p:nvPicPr>
          <p:cNvPr id="4102" name="Picture 6" descr="C:\Users\вожатая\Desktop\Фото\2012-2013\Месячник оборонно-массовой и спортивной работы\2013_02_20_boi_350x419 - коп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4848225"/>
            <a:ext cx="3276600" cy="2009775"/>
          </a:xfrm>
          <a:prstGeom prst="rect">
            <a:avLst/>
          </a:prstGeom>
          <a:noFill/>
        </p:spPr>
      </p:pic>
      <p:pic>
        <p:nvPicPr>
          <p:cNvPr id="4103" name="Picture 7" descr="C:\Users\вожатая\Desktop\Фото\2012-2013\Месячник оборонно-массовой и спортивной работы\Изображение 0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4869160"/>
            <a:ext cx="2987824" cy="2240641"/>
          </a:xfrm>
          <a:prstGeom prst="rect">
            <a:avLst/>
          </a:prstGeom>
          <a:noFill/>
        </p:spPr>
      </p:pic>
      <p:pic>
        <p:nvPicPr>
          <p:cNvPr id="4104" name="Picture 8" descr="C:\Users\вожатая\Desktop\Фото\2012-2013\Месячник оборонно-массовой и спортивной работы\Новая папка\IMG_0102.JPG"/>
          <p:cNvPicPr>
            <a:picLocks noChangeAspect="1" noChangeArrowheads="1"/>
          </p:cNvPicPr>
          <p:nvPr/>
        </p:nvPicPr>
        <p:blipFill>
          <a:blip r:embed="rId8" cstate="print"/>
          <a:srcRect l="1730" r="9689"/>
          <a:stretch>
            <a:fillRect/>
          </a:stretch>
        </p:blipFill>
        <p:spPr bwMode="auto">
          <a:xfrm>
            <a:off x="3230315" y="2276871"/>
            <a:ext cx="3069877" cy="25989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457200" y="3429000"/>
            <a:ext cx="5626968" cy="2952328"/>
          </a:xfrm>
          <a:prstGeom prst="rect">
            <a:avLst/>
          </a:prstGeom>
          <a:ln>
            <a:noFill/>
          </a:ln>
        </p:spPr>
        <p:txBody>
          <a:bodyPr vert="horz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С</a:t>
            </a:r>
            <a:r>
              <a:rPr kumimoji="0" lang="ru-RU" sz="4000" b="1" i="0" u="none" strike="noStrike" kern="1200" cap="none" spc="0" normalizeH="0" baseline="0" noProof="0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тудия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i="1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  <a:ea typeface="+mj-ea"/>
                <a:cs typeface="+mj-cs"/>
              </a:rPr>
              <a:t>И</a:t>
            </a:r>
            <a:r>
              <a:rPr lang="ru-RU" sz="4000" b="1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latin typeface="Bookman Old Style" pitchFamily="18" charset="0"/>
                <a:ea typeface="+mj-ea"/>
                <a:cs typeface="+mj-cs"/>
              </a:rPr>
              <a:t>нформационных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Т</a:t>
            </a:r>
            <a:r>
              <a:rPr kumimoji="0" lang="ru-RU" sz="4000" b="1" i="0" u="none" strike="noStrike" kern="1200" cap="none" spc="0" normalizeH="0" baseline="0" noProof="0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ворческих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1" u="none" strike="noStrike" kern="1200" cap="none" spc="0" normalizeH="0" baseline="0" noProof="0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ookman Old Style" pitchFamily="18" charset="0"/>
                <a:ea typeface="+mj-ea"/>
                <a:cs typeface="+mj-cs"/>
              </a:rPr>
              <a:t>И</a:t>
            </a:r>
            <a:r>
              <a:rPr kumimoji="0" lang="ru-RU" sz="4000" b="1" i="0" u="none" strike="noStrike" kern="1200" cap="none" spc="0" normalizeH="0" baseline="0" noProof="0" dirty="0" smtClean="0">
                <a:ln w="19050">
                  <a:solidFill>
                    <a:srgbClr val="92D050"/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дей</a:t>
            </a:r>
            <a:endParaRPr kumimoji="0" lang="ru-RU" sz="4000" b="1" i="0" u="none" strike="noStrike" kern="1200" cap="none" spc="0" normalizeH="0" baseline="0" noProof="0" dirty="0">
              <a:ln w="19050">
                <a:solidFill>
                  <a:srgbClr val="92D050"/>
                </a:solidFill>
              </a:ln>
              <a:solidFill>
                <a:srgbClr val="FFC000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6146" name="Picture 2" descr="C:\Users\вожатая\Desktop\Фото\8А памятки\DSCN7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15486" cy="2636912"/>
          </a:xfrm>
          <a:prstGeom prst="rect">
            <a:avLst/>
          </a:prstGeom>
          <a:noFill/>
        </p:spPr>
      </p:pic>
      <p:pic>
        <p:nvPicPr>
          <p:cNvPr id="6147" name="Picture 3" descr="C:\Users\вожатая\Desktop\Фото\8А памятки\DSCN72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5608" y="4211407"/>
            <a:ext cx="3528392" cy="2646593"/>
          </a:xfrm>
          <a:prstGeom prst="rect">
            <a:avLst/>
          </a:prstGeom>
          <a:noFill/>
        </p:spPr>
      </p:pic>
      <p:pic>
        <p:nvPicPr>
          <p:cNvPr id="6148" name="Picture 4" descr="C:\Users\вожатая\Desktop\Фото\8А памятки\DSCN2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058737"/>
            <a:ext cx="2880320" cy="2162351"/>
          </a:xfrm>
          <a:prstGeom prst="rect">
            <a:avLst/>
          </a:prstGeom>
          <a:noFill/>
        </p:spPr>
      </p:pic>
      <p:pic>
        <p:nvPicPr>
          <p:cNvPr id="6" name="Picture 2" descr="C:\Users\User\Desktop\фото_през\Новая папка\5.02.2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0"/>
            <a:ext cx="2902127" cy="2177480"/>
          </a:xfrm>
          <a:prstGeom prst="rect">
            <a:avLst/>
          </a:prstGeom>
          <a:noFill/>
        </p:spPr>
      </p:pic>
      <p:pic>
        <p:nvPicPr>
          <p:cNvPr id="6149" name="Picture 5" descr="H:\Для ролика\Новая папка\DSCN75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-1"/>
            <a:ext cx="2987824" cy="2241121"/>
          </a:xfrm>
          <a:prstGeom prst="rect">
            <a:avLst/>
          </a:prstGeom>
          <a:noFill/>
        </p:spPr>
      </p:pic>
      <p:pic>
        <p:nvPicPr>
          <p:cNvPr id="6150" name="Picture 6" descr="C:\Users\вожатая\Desktop\МОИ ДОКУМЕНТЫ\Тайкина_Лидер_2013\фото_през\DSC0236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2132856"/>
            <a:ext cx="2987824" cy="2240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707</TotalTime>
  <Words>16</Words>
  <Application>Microsoft Office PowerPoint</Application>
  <PresentationFormat>Экран (4:3)</PresentationFormat>
  <Paragraphs>16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47</cp:revision>
  <dcterms:created xsi:type="dcterms:W3CDTF">2016-12-13T06:57:45Z</dcterms:created>
  <dcterms:modified xsi:type="dcterms:W3CDTF">2023-12-18T13:50:50Z</dcterms:modified>
</cp:coreProperties>
</file>