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361" y="480811"/>
            <a:ext cx="9458339" cy="1320800"/>
          </a:xfrm>
        </p:spPr>
        <p:txBody>
          <a:bodyPr/>
          <a:lstStyle/>
          <a:p>
            <a:r>
              <a:rPr lang="ru-RU" dirty="0" smtClean="0"/>
              <a:t>Волонтеры культуры МАУК «Дом техники»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079522" cy="3880773"/>
          </a:xfrm>
        </p:spPr>
        <p:txBody>
          <a:bodyPr/>
          <a:lstStyle/>
          <a:p>
            <a:r>
              <a:rPr lang="ru-RU" dirty="0" smtClean="0"/>
              <a:t>На данный момент в МАУК «</a:t>
            </a:r>
            <a:r>
              <a:rPr lang="ru-RU" dirty="0"/>
              <a:t>Д</a:t>
            </a:r>
            <a:r>
              <a:rPr lang="ru-RU" dirty="0" smtClean="0"/>
              <a:t>ом техники» 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зарегистрированы</a:t>
            </a:r>
          </a:p>
          <a:p>
            <a:endParaRPr lang="ru-RU" dirty="0" smtClean="0"/>
          </a:p>
          <a:p>
            <a:r>
              <a:rPr lang="ru-RU" dirty="0" smtClean="0"/>
              <a:t> При активном участии волонтеров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было проведено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Общее количество отработанных волонтерами на мероприятиях часов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16710" y="2001428"/>
            <a:ext cx="1300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56</a:t>
            </a:r>
          </a:p>
          <a:p>
            <a:r>
              <a:rPr lang="ru-RU" sz="1600" dirty="0" smtClean="0">
                <a:solidFill>
                  <a:schemeClr val="accent1"/>
                </a:solidFill>
              </a:rPr>
              <a:t>волонтеров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710" y="3239855"/>
            <a:ext cx="2202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43</a:t>
            </a:r>
          </a:p>
          <a:p>
            <a:r>
              <a:rPr lang="ru-RU" sz="1600" dirty="0" smtClean="0">
                <a:solidFill>
                  <a:schemeClr val="accent1"/>
                </a:solidFill>
              </a:rPr>
              <a:t>мероприятия</a:t>
            </a:r>
            <a:endParaRPr lang="ru-RU" sz="16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6710" y="4478282"/>
            <a:ext cx="15408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&gt; 442</a:t>
            </a:r>
          </a:p>
          <a:p>
            <a:r>
              <a:rPr lang="ru-RU" sz="1600" dirty="0" smtClean="0">
                <a:solidFill>
                  <a:schemeClr val="accent1"/>
                </a:solidFill>
              </a:rPr>
              <a:t>часов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2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154" y="420710"/>
            <a:ext cx="6998474" cy="19661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Ежемесячно в Доме техники проходят тематические мероприятия и собрания клубов «Ветеран» и «Дети войны».  Волонтеры культуры являются активными помощниками в организации  и проведении данных мероприятий.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54" y="2386885"/>
            <a:ext cx="5821018" cy="3881437"/>
          </a:xfrm>
        </p:spPr>
      </p:pic>
    </p:spTree>
    <p:extLst>
      <p:ext uri="{BB962C8B-B14F-4D97-AF65-F5344CB8AC3E}">
        <p14:creationId xmlns:p14="http://schemas.microsoft.com/office/powerpoint/2010/main" val="28168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16938" y="4561316"/>
            <a:ext cx="4146758" cy="1646302"/>
          </a:xfrm>
        </p:spPr>
        <p:txBody>
          <a:bodyPr/>
          <a:lstStyle/>
          <a:p>
            <a:pPr algn="l"/>
            <a:r>
              <a:rPr lang="ru-RU" sz="2400" dirty="0" smtClean="0"/>
              <a:t>Ни одно мероприятие МАУК «Дом техники» не проходит без участия волонтеров культуры. Они помогают встречать гостей, делать фото и видео отчеты. Благодаря Волонтерам культуры люди с ограниченными возможностями здоровья беспрепятственно могут посещать различные концерты и другие тематические мероприятия нашего учреждения.  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84" y="699526"/>
            <a:ext cx="3707762" cy="550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6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480" y="515156"/>
            <a:ext cx="5182553" cy="96162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Волонтеры культуры Дома техники являются активными помощниками в проведении </a:t>
            </a:r>
            <a:r>
              <a:rPr lang="ru-RU" dirty="0" smtClean="0"/>
              <a:t>Международных, Всероссийских, </a:t>
            </a:r>
            <a:r>
              <a:rPr lang="ru-RU" dirty="0" smtClean="0"/>
              <a:t>Республиканских и Региональных </a:t>
            </a:r>
            <a:r>
              <a:rPr lang="ru-RU" dirty="0" smtClean="0"/>
              <a:t>конкурсов </a:t>
            </a:r>
            <a:r>
              <a:rPr lang="ru-RU" dirty="0" smtClean="0"/>
              <a:t>и фестивалей.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33" b="8857"/>
          <a:stretch/>
        </p:blipFill>
        <p:spPr>
          <a:xfrm>
            <a:off x="677334" y="515156"/>
            <a:ext cx="3622367" cy="5847008"/>
          </a:xfrm>
        </p:spPr>
      </p:pic>
    </p:spTree>
    <p:extLst>
      <p:ext uri="{BB962C8B-B14F-4D97-AF65-F5344CB8AC3E}">
        <p14:creationId xmlns:p14="http://schemas.microsoft.com/office/powerpoint/2010/main" val="273160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3066" y="910109"/>
            <a:ext cx="4314421" cy="52760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Ежегодно в </a:t>
            </a:r>
            <a:r>
              <a:rPr lang="ru-RU" sz="2000" dirty="0"/>
              <a:t>Доме техники </a:t>
            </a:r>
            <a:r>
              <a:rPr lang="ru-RU" sz="2000" dirty="0" smtClean="0"/>
              <a:t>проходит Городской </a:t>
            </a:r>
            <a:r>
              <a:rPr lang="ru-RU" sz="2000" dirty="0"/>
              <a:t>фестиваль творчества детей с ОВЗ "Чтобы мир согреть в лучах добра", приуроченный к Международному дню инвалидов. Поддержать ребят и вручить им подарки </a:t>
            </a:r>
            <a:r>
              <a:rPr lang="ru-RU" sz="2000" dirty="0" smtClean="0"/>
              <a:t>приходят </a:t>
            </a:r>
            <a:r>
              <a:rPr lang="ru-RU" sz="2000" dirty="0"/>
              <a:t>представители администрации, предприниматели города и просто люди с добрым сердцем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Во время Фестиваля участникам активно </a:t>
            </a:r>
            <a:r>
              <a:rPr lang="ru-RU" sz="2000" dirty="0" smtClean="0"/>
              <a:t>помогают </a:t>
            </a:r>
            <a:r>
              <a:rPr lang="ru-RU" sz="2000" dirty="0"/>
              <a:t>Волонтёры </a:t>
            </a:r>
            <a:r>
              <a:rPr lang="ru-RU" sz="2000" dirty="0" smtClean="0"/>
              <a:t>культуры.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736667" cy="412982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2931"/>
            <a:ext cx="4736667" cy="300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4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6" y="399245"/>
            <a:ext cx="8775758" cy="1685701"/>
          </a:xfrm>
        </p:spPr>
        <p:txBody>
          <a:bodyPr>
            <a:noAutofit/>
          </a:bodyPr>
          <a:lstStyle/>
          <a:p>
            <a:r>
              <a:rPr lang="ru-RU" sz="2000" dirty="0"/>
              <a:t>Ежегодно в </a:t>
            </a:r>
            <a:r>
              <a:rPr lang="ru-RU" sz="2000" dirty="0" smtClean="0"/>
              <a:t>Доме </a:t>
            </a:r>
            <a:r>
              <a:rPr lang="ru-RU" sz="2000" dirty="0"/>
              <a:t>техники проходят акции, посвященные Дню борьбы с терроризмом. В акции "Не отнимайте солнце у детей" принимают участие все дети и </a:t>
            </a:r>
            <a:r>
              <a:rPr lang="ru-RU" sz="2000" dirty="0" smtClean="0"/>
              <a:t>подростки.</a:t>
            </a:r>
            <a:r>
              <a:rPr lang="ru-RU" sz="2000" dirty="0"/>
              <a:t> Волонтеры культуры </a:t>
            </a:r>
            <a:r>
              <a:rPr lang="ru-RU" sz="2000" dirty="0" smtClean="0"/>
              <a:t>вручают </a:t>
            </a:r>
            <a:r>
              <a:rPr lang="ru-RU" sz="2000" dirty="0"/>
              <a:t>детям </a:t>
            </a:r>
            <a:r>
              <a:rPr lang="ru-RU" sz="2000" dirty="0" smtClean="0"/>
              <a:t>солнышки с пожеланиями </a:t>
            </a:r>
            <a:r>
              <a:rPr lang="ru-RU" sz="2000" dirty="0"/>
              <a:t>мирного неба над головой и радостных событий в жизни. А родители выражают свою позицию приклеив к "Дереву мира" понравившуюся фразу о жизни мире, о толерантности и др.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08856"/>
            <a:ext cx="5822155" cy="3881437"/>
          </a:xfrm>
        </p:spPr>
      </p:pic>
    </p:spTree>
    <p:extLst>
      <p:ext uri="{BB962C8B-B14F-4D97-AF65-F5344CB8AC3E}">
        <p14:creationId xmlns:p14="http://schemas.microsoft.com/office/powerpoint/2010/main" val="4059250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303" y="4189926"/>
            <a:ext cx="8596668" cy="2429815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В </a:t>
            </a:r>
            <a:r>
              <a:rPr lang="ru-RU" sz="1800" dirty="0"/>
              <a:t>День Волонтеров во Дворце молодежи состоялся праздник добра - День добровольца.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Глава </a:t>
            </a:r>
            <a:r>
              <a:rPr lang="ru-RU" sz="1800" dirty="0" err="1"/>
              <a:t>Бугульминского</a:t>
            </a:r>
            <a:r>
              <a:rPr lang="ru-RU" sz="1800" dirty="0"/>
              <a:t> муниципального района </a:t>
            </a:r>
            <a:r>
              <a:rPr lang="ru-RU" sz="1800" dirty="0" err="1"/>
              <a:t>Линар</a:t>
            </a:r>
            <a:r>
              <a:rPr lang="ru-RU" sz="1800" dirty="0"/>
              <a:t> Закиров поздравил активистов добровольческого движения с праздником, а также вручил награды победителям муниципального конкурса «Доброволец года».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Среди самых добрых, внимательных и отзывчивых людей и наша коллега- "Волонтер культуры" Антонова Наталья Владимировна!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3" y="153942"/>
            <a:ext cx="8406496" cy="3881437"/>
          </a:xfrm>
        </p:spPr>
      </p:pic>
    </p:spTree>
    <p:extLst>
      <p:ext uri="{BB962C8B-B14F-4D97-AF65-F5344CB8AC3E}">
        <p14:creationId xmlns:p14="http://schemas.microsoft.com/office/powerpoint/2010/main" val="2665933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2062" y="609599"/>
            <a:ext cx="4113606" cy="580407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Творческая </a:t>
            </a:r>
            <a:r>
              <a:rPr lang="ru-RU" sz="1800" dirty="0"/>
              <a:t>команда МАУК «Дом техники» совместно с волонтерами культуры </a:t>
            </a:r>
            <a:r>
              <a:rPr lang="ru-RU" sz="1800" dirty="0" smtClean="0"/>
              <a:t>готовят и </a:t>
            </a:r>
            <a:r>
              <a:rPr lang="ru-RU" sz="1800" dirty="0" smtClean="0"/>
              <a:t>демонстрируют </a:t>
            </a:r>
            <a:r>
              <a:rPr lang="ru-RU" sz="1800" dirty="0"/>
              <a:t>юному зрителю кукольный спектакль «В стране дорожных знаков».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Кукольный </a:t>
            </a:r>
            <a:r>
              <a:rPr lang="ru-RU" sz="1800" dirty="0"/>
              <a:t>спектакль направлен на то, чтобы через театрально-кукольную постановку проверить наличие навыков дорожной безопасности и степень усвоения материала по правилам дорожного движения. Малыши с радостью </a:t>
            </a:r>
            <a:r>
              <a:rPr lang="ru-RU" sz="1800" dirty="0" smtClean="0"/>
              <a:t>смотрят </a:t>
            </a:r>
            <a:r>
              <a:rPr lang="ru-RU" sz="1800" dirty="0"/>
              <a:t>представление и участвовали в </a:t>
            </a:r>
            <a:r>
              <a:rPr lang="ru-RU" sz="1800" dirty="0" err="1"/>
              <a:t>интерактиве</a:t>
            </a:r>
            <a:r>
              <a:rPr lang="ru-RU" sz="1800" dirty="0"/>
              <a:t> с персонажами</a:t>
            </a:r>
            <a:r>
              <a:rPr lang="ru-RU" sz="1800" dirty="0" smtClean="0"/>
              <a:t>. В </a:t>
            </a:r>
            <a:r>
              <a:rPr lang="ru-RU" sz="1800" dirty="0"/>
              <a:t>финале представления каждый юный зритель </a:t>
            </a:r>
            <a:r>
              <a:rPr lang="ru-RU" sz="1800" dirty="0" smtClean="0"/>
              <a:t>получает </a:t>
            </a:r>
            <a:r>
              <a:rPr lang="ru-RU" sz="1800" dirty="0"/>
              <a:t>сладкий подарок.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4353058" cy="5804079"/>
          </a:xfrm>
        </p:spPr>
      </p:pic>
    </p:spTree>
    <p:extLst>
      <p:ext uri="{BB962C8B-B14F-4D97-AF65-F5344CB8AC3E}">
        <p14:creationId xmlns:p14="http://schemas.microsoft.com/office/powerpoint/2010/main" val="167629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242" y="257577"/>
            <a:ext cx="8905760" cy="1672823"/>
          </a:xfrm>
        </p:spPr>
        <p:txBody>
          <a:bodyPr>
            <a:normAutofit fontScale="90000"/>
          </a:bodyPr>
          <a:lstStyle/>
          <a:p>
            <a:r>
              <a:rPr lang="ru-RU" dirty="0"/>
              <a:t>В </a:t>
            </a:r>
            <a:r>
              <a:rPr lang="ru-RU" dirty="0" smtClean="0"/>
              <a:t>преддверии </a:t>
            </a:r>
            <a:r>
              <a:rPr lang="ru-RU" dirty="0"/>
              <a:t>Дня Победы творческая команда и волонтеры культуры МАУК "Дом техники" </a:t>
            </a:r>
            <a:r>
              <a:rPr lang="ru-RU" dirty="0" smtClean="0"/>
              <a:t>принимают активное </a:t>
            </a:r>
            <a:r>
              <a:rPr lang="ru-RU" dirty="0"/>
              <a:t>участие в акции " Георгиевская ленточка".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2" y="2399762"/>
            <a:ext cx="5197341" cy="38980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1" y="2399762"/>
            <a:ext cx="5197341" cy="389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83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0400" y="429293"/>
            <a:ext cx="3727239" cy="5829837"/>
          </a:xfrm>
        </p:spPr>
        <p:txBody>
          <a:bodyPr>
            <a:noAutofit/>
          </a:bodyPr>
          <a:lstStyle/>
          <a:p>
            <a:r>
              <a:rPr lang="ru-RU" sz="2000" dirty="0" smtClean="0"/>
              <a:t>Ежегодно в </a:t>
            </a:r>
            <a:r>
              <a:rPr lang="ru-RU" sz="2000" dirty="0"/>
              <a:t>стенах Дома техники </a:t>
            </a:r>
            <a:r>
              <a:rPr lang="ru-RU" sz="2000" dirty="0" smtClean="0"/>
              <a:t>проходят акции, посвященные </a:t>
            </a:r>
            <a:r>
              <a:rPr lang="ru-RU" sz="2000" dirty="0"/>
              <a:t>Дню борьбы с терроризмом. В акции "Не отнимайте солнце у детей" </a:t>
            </a:r>
            <a:r>
              <a:rPr lang="ru-RU" sz="2000" dirty="0" smtClean="0"/>
              <a:t>принимают участие </a:t>
            </a:r>
            <a:r>
              <a:rPr lang="ru-RU" sz="2000" dirty="0"/>
              <a:t>все дети и подростки, которые </a:t>
            </a:r>
            <a:r>
              <a:rPr lang="ru-RU" sz="2000" dirty="0" smtClean="0"/>
              <a:t>приходят </a:t>
            </a:r>
            <a:r>
              <a:rPr lang="ru-RU" sz="2000" dirty="0"/>
              <a:t>в Дом </a:t>
            </a:r>
            <a:r>
              <a:rPr lang="ru-RU" sz="2000" dirty="0" smtClean="0"/>
              <a:t>техники </a:t>
            </a:r>
            <a:r>
              <a:rPr lang="ru-RU" sz="2000" dirty="0"/>
              <a:t>в День открытых дверей. Волонтеры культуры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вручают </a:t>
            </a:r>
            <a:r>
              <a:rPr lang="ru-RU" sz="2000" dirty="0"/>
              <a:t>детям солнышки с пожеланиями мирного неба над головой и радостных событий в жизни. А родители </a:t>
            </a:r>
            <a:r>
              <a:rPr lang="ru-RU" sz="2000" dirty="0" smtClean="0"/>
              <a:t>выражают свою </a:t>
            </a:r>
            <a:r>
              <a:rPr lang="ru-RU" sz="2000" dirty="0"/>
              <a:t>позицию </a:t>
            </a:r>
            <a:r>
              <a:rPr lang="ru-RU" sz="2000" dirty="0" smtClean="0"/>
              <a:t>приклеив </a:t>
            </a:r>
            <a:r>
              <a:rPr lang="ru-RU" sz="2000" dirty="0"/>
              <a:t>к "Дереву мира" понравившуюся фразу о жизни мире, о толерантности и др.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9" y="1403494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70505432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279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Волонтеры культуры МАУК «Дом техники»</vt:lpstr>
      <vt:lpstr>Ни одно мероприятие МАУК «Дом техники» не проходит без участия волонтеров культуры. Они помогают встречать гостей, делать фото и видео отчеты. Благодаря Волонтерам культуры люди с ограниченными возможностями здоровья беспрепятственно могут посещать различные концерты и другие тематические мероприятия нашего учреждения.  </vt:lpstr>
      <vt:lpstr>Волонтеры культуры Дома техники являются активными помощниками в проведении Международных, Всероссийских, Республиканских и Региональных конкурсов и фестивалей.</vt:lpstr>
      <vt:lpstr>Ежегодно в Доме техники проходит Городской фестиваль творчества детей с ОВЗ "Чтобы мир согреть в лучах добра", приуроченный к Международному дню инвалидов. Поддержать ребят и вручить им подарки приходят представители администрации, предприниматели города и просто люди с добрым сердцем.  Во время Фестиваля участникам активно помогают Волонтёры культуры.</vt:lpstr>
      <vt:lpstr>Ежегодно в Доме техники проходят акции, посвященные Дню борьбы с терроризмом. В акции "Не отнимайте солнце у детей" принимают участие все дети и подростки. Волонтеры культуры вручают детям солнышки с пожеланиями мирного неба над головой и радостных событий в жизни. А родители выражают свою позицию приклеив к "Дереву мира" понравившуюся фразу о жизни мире, о толерантности и др.</vt:lpstr>
      <vt:lpstr>В День Волонтеров во Дворце молодежи состоялся праздник добра - День добровольца.  Глава Бугульминского муниципального района Линар Закиров поздравил активистов добровольческого движения с праздником, а также вручил награды победителям муниципального конкурса «Доброволец года».  Среди самых добрых, внимательных и отзывчивых людей и наша коллега- "Волонтер культуры" Антонова Наталья Владимировна! </vt:lpstr>
      <vt:lpstr>Творческая команда МАУК «Дом техники» совместно с волонтерами культуры готовят и демонстрируют юному зрителю кукольный спектакль «В стране дорожных знаков».  Кукольный спектакль направлен на то, чтобы через театрально-кукольную постановку проверить наличие навыков дорожной безопасности и степень усвоения материала по правилам дорожного движения. Малыши с радостью смотрят представление и участвовали в интерактиве с персонажами. В финале представления каждый юный зритель получает сладкий подарок.</vt:lpstr>
      <vt:lpstr>В преддверии Дня Победы творческая команда и волонтеры культуры МАУК "Дом техники" принимают активное участие в акции " Георгиевская ленточка".</vt:lpstr>
      <vt:lpstr>Ежегодно в стенах Дома техники проходят акции, посвященные Дню борьбы с терроризмом. В акции "Не отнимайте солнце у детей" принимают участие все дети и подростки, которые приходят в Дом техники в День открытых дверей. Волонтеры культуры  вручают детям солнышки с пожеланиями мирного неба над головой и радостных событий в жизни. А родители выражают свою позицию приклеив к "Дереву мира" понравившуюся фразу о жизни мире, о толерантности и др.</vt:lpstr>
      <vt:lpstr>Ежемесячно в Доме техники проходят тематические мероприятия и собрания клубов «Ветеран» и «Дети войны».  Волонтеры культуры являются активными помощниками в организации  и проведении данных мероприятий.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2024-02-16T08:25:42Z</dcterms:created>
  <dcterms:modified xsi:type="dcterms:W3CDTF">2024-03-01T08:27:29Z</dcterms:modified>
</cp:coreProperties>
</file>