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</p:sldIdLst>
  <p:sldSz cx="12192000" cy="6858000"/>
  <p:notesSz cx="12192000" cy="6858000"/>
  <p:embeddedFontLst>
    <p:embeddedFont>
      <p:font typeface="PT Sans" panose="020B0503020203020204" pitchFamily="34" charset="-52"/>
      <p:regular r:id="rId12"/>
      <p:bold r:id="rId13"/>
      <p:italic r:id="rId14"/>
      <p:boldItalic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0" roundtripDataSignature="AMtx7mgxdXhcqcJJTFj8ZQlWzJ62UgBq0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2" Type="http://schemas.openxmlformats.org/officeDocument/2006/relationships/slide" Target="slides/slide1.xml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>
          <a:extLst>
            <a:ext uri="{FF2B5EF4-FFF2-40B4-BE49-F238E27FC236}">
              <a16:creationId xmlns:a16="http://schemas.microsoft.com/office/drawing/2014/main" id="{2E2E4747-FE10-9D0B-1E65-30815C6D8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>
            <a:extLst>
              <a:ext uri="{FF2B5EF4-FFF2-40B4-BE49-F238E27FC236}">
                <a16:creationId xmlns:a16="http://schemas.microsoft.com/office/drawing/2014/main" id="{D8A9D809-68D0-6F09-588C-2048B6EDFC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5:notes">
            <a:extLst>
              <a:ext uri="{FF2B5EF4-FFF2-40B4-BE49-F238E27FC236}">
                <a16:creationId xmlns:a16="http://schemas.microsoft.com/office/drawing/2014/main" id="{4FC76799-14B8-5D52-55E4-EBEE8264C3D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2009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>
          <a:extLst>
            <a:ext uri="{FF2B5EF4-FFF2-40B4-BE49-F238E27FC236}">
              <a16:creationId xmlns:a16="http://schemas.microsoft.com/office/drawing/2014/main" id="{BDB2EAB1-935C-9E68-0025-996B4DD9F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>
            <a:extLst>
              <a:ext uri="{FF2B5EF4-FFF2-40B4-BE49-F238E27FC236}">
                <a16:creationId xmlns:a16="http://schemas.microsoft.com/office/drawing/2014/main" id="{5B53573E-6C3A-9075-F732-598474E4F4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6:notes">
            <a:extLst>
              <a:ext uri="{FF2B5EF4-FFF2-40B4-BE49-F238E27FC236}">
                <a16:creationId xmlns:a16="http://schemas.microsoft.com/office/drawing/2014/main" id="{3FCEFF8D-616C-5F97-37DB-F69F3787AB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4715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body" idx="2"/>
          </p:nvPr>
        </p:nvSpPr>
        <p:spPr>
          <a:xfrm>
            <a:off x="839788" y="2505074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body" idx="4"/>
          </p:nvPr>
        </p:nvSpPr>
        <p:spPr>
          <a:xfrm>
            <a:off x="6172200" y="2505074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4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14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/>
          <p:nvPr/>
        </p:nvSpPr>
        <p:spPr>
          <a:xfrm rot="5400000">
            <a:off x="661321" y="-38261"/>
            <a:ext cx="4140523" cy="4720166"/>
          </a:xfrm>
          <a:prstGeom prst="rtTriangle">
            <a:avLst/>
          </a:prstGeom>
          <a:solidFill>
            <a:srgbClr val="FFC000">
              <a:alpha val="9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3473339" y="701373"/>
            <a:ext cx="6252349" cy="938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500" b="1" dirty="0">
                <a:solidFill>
                  <a:schemeClr val="dk1"/>
                </a:solidFill>
              </a:rPr>
              <a:t>«</a:t>
            </a:r>
            <a:r>
              <a:rPr lang="ru-RU" sz="55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ДОБРОтворец</a:t>
            </a:r>
            <a:r>
              <a:rPr lang="ru-RU" sz="55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»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"/>
          <p:cNvSpPr txBox="1"/>
          <p:nvPr/>
        </p:nvSpPr>
        <p:spPr>
          <a:xfrm>
            <a:off x="573794" y="1823505"/>
            <a:ext cx="12051437" cy="458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Отряд волонтеров культуры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Новольвовской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сельской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модельной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библиотеки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C40F749-6148-F1E3-6397-F8AD70A576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10" t="16949" r="695" b="8057"/>
          <a:stretch/>
        </p:blipFill>
        <p:spPr>
          <a:xfrm>
            <a:off x="2614838" y="2465916"/>
            <a:ext cx="7969352" cy="4058466"/>
          </a:xfrm>
          <a:custGeom>
            <a:avLst/>
            <a:gdLst>
              <a:gd name="connsiteX0" fmla="*/ 611200 w 7200900"/>
              <a:gd name="connsiteY0" fmla="*/ 0 h 3667125"/>
              <a:gd name="connsiteX1" fmla="*/ 6589700 w 7200900"/>
              <a:gd name="connsiteY1" fmla="*/ 0 h 3667125"/>
              <a:gd name="connsiteX2" fmla="*/ 7200900 w 7200900"/>
              <a:gd name="connsiteY2" fmla="*/ 611200 h 3667125"/>
              <a:gd name="connsiteX3" fmla="*/ 7200900 w 7200900"/>
              <a:gd name="connsiteY3" fmla="*/ 3055925 h 3667125"/>
              <a:gd name="connsiteX4" fmla="*/ 6589700 w 7200900"/>
              <a:gd name="connsiteY4" fmla="*/ 3667125 h 3667125"/>
              <a:gd name="connsiteX5" fmla="*/ 611200 w 7200900"/>
              <a:gd name="connsiteY5" fmla="*/ 3667125 h 3667125"/>
              <a:gd name="connsiteX6" fmla="*/ 0 w 7200900"/>
              <a:gd name="connsiteY6" fmla="*/ 3055925 h 3667125"/>
              <a:gd name="connsiteX7" fmla="*/ 0 w 7200900"/>
              <a:gd name="connsiteY7" fmla="*/ 611200 h 3667125"/>
              <a:gd name="connsiteX8" fmla="*/ 611200 w 7200900"/>
              <a:gd name="connsiteY8" fmla="*/ 0 h 366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0900" h="3667125">
                <a:moveTo>
                  <a:pt x="611200" y="0"/>
                </a:moveTo>
                <a:lnTo>
                  <a:pt x="6589700" y="0"/>
                </a:lnTo>
                <a:cubicBezTo>
                  <a:pt x="6927256" y="0"/>
                  <a:pt x="7200900" y="273644"/>
                  <a:pt x="7200900" y="611200"/>
                </a:cubicBezTo>
                <a:lnTo>
                  <a:pt x="7200900" y="3055925"/>
                </a:lnTo>
                <a:cubicBezTo>
                  <a:pt x="7200900" y="3393481"/>
                  <a:pt x="6927256" y="3667125"/>
                  <a:pt x="6589700" y="3667125"/>
                </a:cubicBezTo>
                <a:lnTo>
                  <a:pt x="611200" y="3667125"/>
                </a:lnTo>
                <a:cubicBezTo>
                  <a:pt x="273644" y="3667125"/>
                  <a:pt x="0" y="3393481"/>
                  <a:pt x="0" y="3055925"/>
                </a:cubicBezTo>
                <a:lnTo>
                  <a:pt x="0" y="611200"/>
                </a:lnTo>
                <a:cubicBezTo>
                  <a:pt x="0" y="273644"/>
                  <a:pt x="273644" y="0"/>
                  <a:pt x="611200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/>
          <p:nvPr/>
        </p:nvSpPr>
        <p:spPr>
          <a:xfrm>
            <a:off x="2207568" y="463197"/>
            <a:ext cx="6985719" cy="30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/>
          </a:p>
        </p:txBody>
      </p:sp>
      <p:sp>
        <p:nvSpPr>
          <p:cNvPr id="93" name="Google Shape;93;p2"/>
          <p:cNvSpPr/>
          <p:nvPr/>
        </p:nvSpPr>
        <p:spPr>
          <a:xfrm rot="5399978">
            <a:off x="18093" y="1191314"/>
            <a:ext cx="1286054" cy="935937"/>
          </a:xfrm>
          <a:prstGeom prst="triangle">
            <a:avLst>
              <a:gd name="adj" fmla="val 49169"/>
            </a:avLst>
          </a:prstGeom>
          <a:solidFill>
            <a:srgbClr val="FFC000">
              <a:alpha val="4588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Google Shape;9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4901609" y="1226898"/>
            <a:ext cx="6852754" cy="516790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 txBox="1"/>
          <p:nvPr/>
        </p:nvSpPr>
        <p:spPr>
          <a:xfrm>
            <a:off x="2678666" y="1017002"/>
            <a:ext cx="914400" cy="30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1106126" y="505141"/>
            <a:ext cx="9979748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ru-RU" sz="2400" b="0" i="0" dirty="0">
                <a:solidFill>
                  <a:srgbClr val="212529"/>
                </a:solidFill>
                <a:effectLst/>
                <a:latin typeface="PT Sans" panose="020B0503020203020204" pitchFamily="34" charset="-52"/>
              </a:rPr>
              <a:t>На базе Новольвовской сельской модельной библиотеки создан волонтерский отряд "</a:t>
            </a:r>
            <a:r>
              <a:rPr lang="ru-RU" sz="2400" b="0" i="0" dirty="0" err="1">
                <a:solidFill>
                  <a:srgbClr val="212529"/>
                </a:solidFill>
                <a:effectLst/>
                <a:latin typeface="PT Sans" panose="020B0503020203020204" pitchFamily="34" charset="-52"/>
              </a:rPr>
              <a:t>ДОБРОтворец</a:t>
            </a:r>
            <a:r>
              <a:rPr lang="ru-RU" sz="2400" b="0" i="0" dirty="0">
                <a:solidFill>
                  <a:srgbClr val="212529"/>
                </a:solidFill>
                <a:effectLst/>
                <a:latin typeface="PT Sans" panose="020B0503020203020204" pitchFamily="34" charset="-52"/>
              </a:rPr>
              <a:t>". Волонтеры принимают активное участие в различных социальных и образовательных проектах. Этот отряд не только способствует популяризации библиотечных ресурсов, но и формирует у молодежи и жителей села стремление к саморазвитию и участию в творческой деятельности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60A330-8F5D-F3E6-AFDD-AD8B33BFA7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322" b="20"/>
          <a:stretch>
            <a:fillRect/>
          </a:stretch>
        </p:blipFill>
        <p:spPr>
          <a:xfrm>
            <a:off x="8220910" y="3271456"/>
            <a:ext cx="3326048" cy="2637447"/>
          </a:xfrm>
          <a:custGeom>
            <a:avLst/>
            <a:gdLst>
              <a:gd name="connsiteX0" fmla="*/ 41301 w 3745177"/>
              <a:gd name="connsiteY0" fmla="*/ 0 h 2609580"/>
              <a:gd name="connsiteX1" fmla="*/ 3310238 w 3745177"/>
              <a:gd name="connsiteY1" fmla="*/ 0 h 2609580"/>
              <a:gd name="connsiteX2" fmla="*/ 3745177 w 3745177"/>
              <a:gd name="connsiteY2" fmla="*/ 434939 h 2609580"/>
              <a:gd name="connsiteX3" fmla="*/ 3745177 w 3745177"/>
              <a:gd name="connsiteY3" fmla="*/ 2174641 h 2609580"/>
              <a:gd name="connsiteX4" fmla="*/ 3310238 w 3745177"/>
              <a:gd name="connsiteY4" fmla="*/ 2609580 h 2609580"/>
              <a:gd name="connsiteX5" fmla="*/ 41301 w 3745177"/>
              <a:gd name="connsiteY5" fmla="*/ 2609580 h 2609580"/>
              <a:gd name="connsiteX6" fmla="*/ 0 w 3745177"/>
              <a:gd name="connsiteY6" fmla="*/ 2605417 h 2609580"/>
              <a:gd name="connsiteX7" fmla="*/ 0 w 3745177"/>
              <a:gd name="connsiteY7" fmla="*/ 4164 h 260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45177" h="2609580">
                <a:moveTo>
                  <a:pt x="41301" y="0"/>
                </a:moveTo>
                <a:lnTo>
                  <a:pt x="3310238" y="0"/>
                </a:lnTo>
                <a:cubicBezTo>
                  <a:pt x="3550448" y="0"/>
                  <a:pt x="3745177" y="194729"/>
                  <a:pt x="3745177" y="434939"/>
                </a:cubicBezTo>
                <a:lnTo>
                  <a:pt x="3745177" y="2174641"/>
                </a:lnTo>
                <a:cubicBezTo>
                  <a:pt x="3745177" y="2414851"/>
                  <a:pt x="3550448" y="2609580"/>
                  <a:pt x="3310238" y="2609580"/>
                </a:cubicBezTo>
                <a:lnTo>
                  <a:pt x="41301" y="2609580"/>
                </a:lnTo>
                <a:lnTo>
                  <a:pt x="0" y="2605417"/>
                </a:lnTo>
                <a:lnTo>
                  <a:pt x="0" y="4164"/>
                </a:lnTo>
                <a:close/>
              </a:path>
            </a:pathLst>
          </a:cu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4B8CFD-016B-F9F5-2442-76754535E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7165" y="3299323"/>
            <a:ext cx="3914370" cy="260958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404F71-FDBA-A385-EC4A-584089F9034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0014" t="30260" r="25078" b="15613"/>
          <a:stretch/>
        </p:blipFill>
        <p:spPr>
          <a:xfrm>
            <a:off x="870572" y="3299323"/>
            <a:ext cx="2886846" cy="2609580"/>
          </a:xfrm>
          <a:custGeom>
            <a:avLst/>
            <a:gdLst>
              <a:gd name="connsiteX0" fmla="*/ 434939 w 2886846"/>
              <a:gd name="connsiteY0" fmla="*/ 0 h 2609580"/>
              <a:gd name="connsiteX1" fmla="*/ 2886846 w 2886846"/>
              <a:gd name="connsiteY1" fmla="*/ 0 h 2609580"/>
              <a:gd name="connsiteX2" fmla="*/ 2886846 w 2886846"/>
              <a:gd name="connsiteY2" fmla="*/ 2609580 h 2609580"/>
              <a:gd name="connsiteX3" fmla="*/ 434939 w 2886846"/>
              <a:gd name="connsiteY3" fmla="*/ 2609580 h 2609580"/>
              <a:gd name="connsiteX4" fmla="*/ 0 w 2886846"/>
              <a:gd name="connsiteY4" fmla="*/ 2174641 h 2609580"/>
              <a:gd name="connsiteX5" fmla="*/ 0 w 2886846"/>
              <a:gd name="connsiteY5" fmla="*/ 434939 h 2609580"/>
              <a:gd name="connsiteX6" fmla="*/ 434939 w 2886846"/>
              <a:gd name="connsiteY6" fmla="*/ 0 h 260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86846" h="2609580">
                <a:moveTo>
                  <a:pt x="434939" y="0"/>
                </a:moveTo>
                <a:lnTo>
                  <a:pt x="2886846" y="0"/>
                </a:lnTo>
                <a:lnTo>
                  <a:pt x="2886846" y="2609580"/>
                </a:lnTo>
                <a:lnTo>
                  <a:pt x="434939" y="2609580"/>
                </a:lnTo>
                <a:cubicBezTo>
                  <a:pt x="194729" y="2609580"/>
                  <a:pt x="0" y="2414851"/>
                  <a:pt x="0" y="2174641"/>
                </a:cubicBezTo>
                <a:lnTo>
                  <a:pt x="0" y="434939"/>
                </a:lnTo>
                <a:cubicBezTo>
                  <a:pt x="0" y="194729"/>
                  <a:pt x="194729" y="0"/>
                  <a:pt x="434939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 txBox="1"/>
          <p:nvPr/>
        </p:nvSpPr>
        <p:spPr>
          <a:xfrm>
            <a:off x="1503558" y="589361"/>
            <a:ext cx="994137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b="0" i="0" dirty="0">
                <a:solidFill>
                  <a:srgbClr val="212529"/>
                </a:solidFill>
                <a:effectLst/>
                <a:latin typeface="PT Sans" panose="020B0503020203020204" pitchFamily="34" charset="-52"/>
              </a:rPr>
              <a:t> Волонтеры, присоединившиеся к отряду, проводят интересные мероприятия для всех возрастных категорий, включая акции, мастер-классы, литературные вечера, конкурсы и выставки, что оживляет культурную атмосферу в нашем поселке. 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3"/>
          <p:cNvSpPr/>
          <p:nvPr/>
        </p:nvSpPr>
        <p:spPr>
          <a:xfrm>
            <a:off x="0" y="6172200"/>
            <a:ext cx="12191999" cy="353143"/>
          </a:xfrm>
          <a:prstGeom prst="rect">
            <a:avLst/>
          </a:prstGeom>
          <a:solidFill>
            <a:srgbClr val="FFC000">
              <a:alpha val="4588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8" name="Google Shape;108;p3"/>
          <p:cNvCxnSpPr/>
          <p:nvPr/>
        </p:nvCxnSpPr>
        <p:spPr>
          <a:xfrm>
            <a:off x="1282501" y="38608"/>
            <a:ext cx="0" cy="6858000"/>
          </a:xfrm>
          <a:prstGeom prst="straightConnector1">
            <a:avLst/>
          </a:prstGeom>
          <a:noFill/>
          <a:ln w="66675" cap="flat" cmpd="sng">
            <a:solidFill>
              <a:srgbClr val="FFC000">
                <a:alpha val="44705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9" name="Google Shape;10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19168" y="1735176"/>
            <a:ext cx="1701671" cy="1846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8735" y="1126579"/>
            <a:ext cx="1902614" cy="2064804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"/>
          <p:cNvSpPr/>
          <p:nvPr/>
        </p:nvSpPr>
        <p:spPr>
          <a:xfrm>
            <a:off x="9696400" y="4437112"/>
            <a:ext cx="3672406" cy="3672406"/>
          </a:xfrm>
          <a:prstGeom prst="donut">
            <a:avLst>
              <a:gd name="adj" fmla="val 923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D32D97B-3DBC-B8D2-FD74-8B391E051D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21" t="17862" r="5721"/>
          <a:stretch>
            <a:fillRect/>
          </a:stretch>
        </p:blipFill>
        <p:spPr>
          <a:xfrm>
            <a:off x="7522466" y="2950681"/>
            <a:ext cx="4305572" cy="2606391"/>
          </a:xfrm>
          <a:custGeom>
            <a:avLst/>
            <a:gdLst>
              <a:gd name="connsiteX0" fmla="*/ 395330 w 3907673"/>
              <a:gd name="connsiteY0" fmla="*/ 0 h 2365522"/>
              <a:gd name="connsiteX1" fmla="*/ 3512343 w 3907673"/>
              <a:gd name="connsiteY1" fmla="*/ 0 h 2365522"/>
              <a:gd name="connsiteX2" fmla="*/ 3907673 w 3907673"/>
              <a:gd name="connsiteY2" fmla="*/ 395330 h 2365522"/>
              <a:gd name="connsiteX3" fmla="*/ 3907673 w 3907673"/>
              <a:gd name="connsiteY3" fmla="*/ 1976605 h 2365522"/>
              <a:gd name="connsiteX4" fmla="*/ 3592016 w 3907673"/>
              <a:gd name="connsiteY4" fmla="*/ 2363904 h 2365522"/>
              <a:gd name="connsiteX5" fmla="*/ 3575958 w 3907673"/>
              <a:gd name="connsiteY5" fmla="*/ 2365522 h 2365522"/>
              <a:gd name="connsiteX6" fmla="*/ 331715 w 3907673"/>
              <a:gd name="connsiteY6" fmla="*/ 2365522 h 2365522"/>
              <a:gd name="connsiteX7" fmla="*/ 315657 w 3907673"/>
              <a:gd name="connsiteY7" fmla="*/ 2363904 h 2365522"/>
              <a:gd name="connsiteX8" fmla="*/ 0 w 3907673"/>
              <a:gd name="connsiteY8" fmla="*/ 1976605 h 2365522"/>
              <a:gd name="connsiteX9" fmla="*/ 0 w 3907673"/>
              <a:gd name="connsiteY9" fmla="*/ 395330 h 2365522"/>
              <a:gd name="connsiteX10" fmla="*/ 395330 w 3907673"/>
              <a:gd name="connsiteY10" fmla="*/ 0 h 236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07673" h="2365522">
                <a:moveTo>
                  <a:pt x="395330" y="0"/>
                </a:moveTo>
                <a:lnTo>
                  <a:pt x="3512343" y="0"/>
                </a:lnTo>
                <a:cubicBezTo>
                  <a:pt x="3730678" y="0"/>
                  <a:pt x="3907673" y="176995"/>
                  <a:pt x="3907673" y="395330"/>
                </a:cubicBezTo>
                <a:lnTo>
                  <a:pt x="3907673" y="1976605"/>
                </a:lnTo>
                <a:cubicBezTo>
                  <a:pt x="3907673" y="2167648"/>
                  <a:pt x="3772161" y="2327041"/>
                  <a:pt x="3592016" y="2363904"/>
                </a:cubicBezTo>
                <a:lnTo>
                  <a:pt x="3575958" y="2365522"/>
                </a:lnTo>
                <a:lnTo>
                  <a:pt x="331715" y="2365522"/>
                </a:lnTo>
                <a:lnTo>
                  <a:pt x="315657" y="2363904"/>
                </a:lnTo>
                <a:cubicBezTo>
                  <a:pt x="135512" y="2327041"/>
                  <a:pt x="0" y="2167648"/>
                  <a:pt x="0" y="1976605"/>
                </a:cubicBezTo>
                <a:lnTo>
                  <a:pt x="0" y="395330"/>
                </a:lnTo>
                <a:cubicBezTo>
                  <a:pt x="0" y="176995"/>
                  <a:pt x="176995" y="0"/>
                  <a:pt x="395330" y="0"/>
                </a:cubicBezTo>
                <a:close/>
              </a:path>
            </a:pathLst>
          </a:cu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816074E-137F-4ECC-7E15-ACB83C8772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05" t="4034" r="1984" b="3424"/>
          <a:stretch>
            <a:fillRect/>
          </a:stretch>
        </p:blipFill>
        <p:spPr>
          <a:xfrm>
            <a:off x="333853" y="2950681"/>
            <a:ext cx="4093535" cy="2604976"/>
          </a:xfrm>
          <a:custGeom>
            <a:avLst/>
            <a:gdLst>
              <a:gd name="connsiteX0" fmla="*/ 434171 w 4093535"/>
              <a:gd name="connsiteY0" fmla="*/ 0 h 2604976"/>
              <a:gd name="connsiteX1" fmla="*/ 3659364 w 4093535"/>
              <a:gd name="connsiteY1" fmla="*/ 0 h 2604976"/>
              <a:gd name="connsiteX2" fmla="*/ 4093535 w 4093535"/>
              <a:gd name="connsiteY2" fmla="*/ 434171 h 2604976"/>
              <a:gd name="connsiteX3" fmla="*/ 4093535 w 4093535"/>
              <a:gd name="connsiteY3" fmla="*/ 2170805 h 2604976"/>
              <a:gd name="connsiteX4" fmla="*/ 3659364 w 4093535"/>
              <a:gd name="connsiteY4" fmla="*/ 2604976 h 2604976"/>
              <a:gd name="connsiteX5" fmla="*/ 434171 w 4093535"/>
              <a:gd name="connsiteY5" fmla="*/ 2604976 h 2604976"/>
              <a:gd name="connsiteX6" fmla="*/ 0 w 4093535"/>
              <a:gd name="connsiteY6" fmla="*/ 2170805 h 2604976"/>
              <a:gd name="connsiteX7" fmla="*/ 0 w 4093535"/>
              <a:gd name="connsiteY7" fmla="*/ 434171 h 2604976"/>
              <a:gd name="connsiteX8" fmla="*/ 434171 w 4093535"/>
              <a:gd name="connsiteY8" fmla="*/ 0 h 2604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93535" h="2604976">
                <a:moveTo>
                  <a:pt x="434171" y="0"/>
                </a:moveTo>
                <a:lnTo>
                  <a:pt x="3659364" y="0"/>
                </a:lnTo>
                <a:cubicBezTo>
                  <a:pt x="3899150" y="0"/>
                  <a:pt x="4093535" y="194385"/>
                  <a:pt x="4093535" y="434171"/>
                </a:cubicBezTo>
                <a:lnTo>
                  <a:pt x="4093535" y="2170805"/>
                </a:lnTo>
                <a:cubicBezTo>
                  <a:pt x="4093535" y="2410591"/>
                  <a:pt x="3899150" y="2604976"/>
                  <a:pt x="3659364" y="2604976"/>
                </a:cubicBezTo>
                <a:lnTo>
                  <a:pt x="434171" y="2604976"/>
                </a:lnTo>
                <a:cubicBezTo>
                  <a:pt x="194385" y="2604976"/>
                  <a:pt x="0" y="2410591"/>
                  <a:pt x="0" y="2170805"/>
                </a:cubicBezTo>
                <a:lnTo>
                  <a:pt x="0" y="434171"/>
                </a:lnTo>
                <a:cubicBezTo>
                  <a:pt x="0" y="194385"/>
                  <a:pt x="194385" y="0"/>
                  <a:pt x="434171" y="0"/>
                </a:cubicBezTo>
                <a:close/>
              </a:path>
            </a:pathLst>
          </a:cu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9AA45AA-37F0-2DE9-68CD-57E5EF7E75D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602" t="197" r="36019"/>
          <a:stretch/>
        </p:blipFill>
        <p:spPr>
          <a:xfrm>
            <a:off x="4653499" y="2158982"/>
            <a:ext cx="2416746" cy="4189790"/>
          </a:xfrm>
          <a:custGeom>
            <a:avLst/>
            <a:gdLst>
              <a:gd name="connsiteX0" fmla="*/ 393412 w 2360423"/>
              <a:gd name="connsiteY0" fmla="*/ 0 h 4092145"/>
              <a:gd name="connsiteX1" fmla="*/ 1967011 w 2360423"/>
              <a:gd name="connsiteY1" fmla="*/ 0 h 4092145"/>
              <a:gd name="connsiteX2" fmla="*/ 2360423 w 2360423"/>
              <a:gd name="connsiteY2" fmla="*/ 393412 h 4092145"/>
              <a:gd name="connsiteX3" fmla="*/ 2360423 w 2360423"/>
              <a:gd name="connsiteY3" fmla="*/ 3716246 h 4092145"/>
              <a:gd name="connsiteX4" fmla="*/ 2120145 w 2360423"/>
              <a:gd name="connsiteY4" fmla="*/ 4078742 h 4092145"/>
              <a:gd name="connsiteX5" fmla="*/ 2076966 w 2360423"/>
              <a:gd name="connsiteY5" fmla="*/ 4092145 h 4092145"/>
              <a:gd name="connsiteX6" fmla="*/ 283457 w 2360423"/>
              <a:gd name="connsiteY6" fmla="*/ 4092145 h 4092145"/>
              <a:gd name="connsiteX7" fmla="*/ 240279 w 2360423"/>
              <a:gd name="connsiteY7" fmla="*/ 4078742 h 4092145"/>
              <a:gd name="connsiteX8" fmla="*/ 0 w 2360423"/>
              <a:gd name="connsiteY8" fmla="*/ 3716246 h 4092145"/>
              <a:gd name="connsiteX9" fmla="*/ 0 w 2360423"/>
              <a:gd name="connsiteY9" fmla="*/ 393412 h 4092145"/>
              <a:gd name="connsiteX10" fmla="*/ 393412 w 2360423"/>
              <a:gd name="connsiteY10" fmla="*/ 0 h 4092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60423" h="4092145">
                <a:moveTo>
                  <a:pt x="393412" y="0"/>
                </a:moveTo>
                <a:lnTo>
                  <a:pt x="1967011" y="0"/>
                </a:lnTo>
                <a:cubicBezTo>
                  <a:pt x="2184286" y="0"/>
                  <a:pt x="2360423" y="176137"/>
                  <a:pt x="2360423" y="393412"/>
                </a:cubicBezTo>
                <a:lnTo>
                  <a:pt x="2360423" y="3716246"/>
                </a:lnTo>
                <a:cubicBezTo>
                  <a:pt x="2360423" y="3879202"/>
                  <a:pt x="2261346" y="4019019"/>
                  <a:pt x="2120145" y="4078742"/>
                </a:cubicBezTo>
                <a:lnTo>
                  <a:pt x="2076966" y="4092145"/>
                </a:lnTo>
                <a:lnTo>
                  <a:pt x="283457" y="4092145"/>
                </a:lnTo>
                <a:lnTo>
                  <a:pt x="240279" y="4078742"/>
                </a:lnTo>
                <a:cubicBezTo>
                  <a:pt x="99077" y="4019019"/>
                  <a:pt x="0" y="3879202"/>
                  <a:pt x="0" y="3716246"/>
                </a:cubicBezTo>
                <a:lnTo>
                  <a:pt x="0" y="393412"/>
                </a:lnTo>
                <a:cubicBezTo>
                  <a:pt x="0" y="176137"/>
                  <a:pt x="176137" y="0"/>
                  <a:pt x="393412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/>
          <p:nvPr/>
        </p:nvSpPr>
        <p:spPr>
          <a:xfrm>
            <a:off x="8187070" y="2010655"/>
            <a:ext cx="3860733" cy="1651017"/>
          </a:xfrm>
          <a:prstGeom prst="roundRect">
            <a:avLst>
              <a:gd name="adj" fmla="val 16667"/>
            </a:avLst>
          </a:prstGeom>
          <a:solidFill>
            <a:srgbClr val="FFC000">
              <a:alpha val="68627"/>
            </a:srgbClr>
          </a:solidFill>
          <a:ln>
            <a:noFill/>
          </a:ln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4"/>
          <p:cNvSpPr/>
          <p:nvPr/>
        </p:nvSpPr>
        <p:spPr>
          <a:xfrm>
            <a:off x="4316647" y="4535026"/>
            <a:ext cx="3558706" cy="2107611"/>
          </a:xfrm>
          <a:prstGeom prst="roundRect">
            <a:avLst>
              <a:gd name="adj" fmla="val 16667"/>
            </a:avLst>
          </a:prstGeom>
          <a:solidFill>
            <a:srgbClr val="FFC000">
              <a:alpha val="68627"/>
            </a:srgbClr>
          </a:solidFill>
          <a:ln>
            <a:noFill/>
          </a:ln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0624" y="674805"/>
            <a:ext cx="2752248" cy="2986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86598"/>
            <a:ext cx="12192000" cy="115212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4"/>
          <p:cNvSpPr txBox="1"/>
          <p:nvPr/>
        </p:nvSpPr>
        <p:spPr>
          <a:xfrm>
            <a:off x="2243571" y="908719"/>
            <a:ext cx="7705215" cy="701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РАБОТАЯ В МУЛЬТСТУДИИ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144197" y="1936904"/>
            <a:ext cx="4080020" cy="2499944"/>
          </a:xfrm>
          <a:prstGeom prst="roundRect">
            <a:avLst>
              <a:gd name="adj" fmla="val 16667"/>
            </a:avLst>
          </a:prstGeom>
          <a:solidFill>
            <a:srgbClr val="FFC000">
              <a:alpha val="68627"/>
            </a:srgbClr>
          </a:solidFill>
          <a:ln>
            <a:noFill/>
          </a:ln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Дети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самостоятельно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изуча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ют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историю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традиции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культуру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легенды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родного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поселка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провод</a:t>
            </a:r>
            <a:r>
              <a:rPr lang="ru-RU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ят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опросы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населения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интервью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со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старожилами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Это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помогает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сформировать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у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участников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проекта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нравственные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качества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чувство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патриотизма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укрепляет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связь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поколений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4"/>
          <p:cNvSpPr txBox="1"/>
          <p:nvPr/>
        </p:nvSpPr>
        <p:spPr>
          <a:xfrm>
            <a:off x="8187070" y="2236019"/>
            <a:ext cx="395454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Дети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с</a:t>
            </a:r>
            <a:r>
              <a:rPr lang="ru-RU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оздают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мультфильм</a:t>
            </a:r>
            <a:r>
              <a:rPr lang="ru-RU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ы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которы</a:t>
            </a:r>
            <a:r>
              <a:rPr lang="ru-RU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е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возможно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транслировать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с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любого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устройства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4"/>
          <p:cNvSpPr txBox="1"/>
          <p:nvPr/>
        </p:nvSpPr>
        <p:spPr>
          <a:xfrm>
            <a:off x="4498015" y="4651258"/>
            <a:ext cx="3603048" cy="199137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Способствует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расширению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кругозора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у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детей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приобщению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их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к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новым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профессиям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Дети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пробуют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себя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в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роли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идейного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вдохновителя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сценариста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актера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художника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аниматора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режиссера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даже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монтажера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BF5F44-8CF7-3FA1-65B4-D3F2AD375B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278"/>
          <a:stretch>
            <a:fillRect/>
          </a:stretch>
        </p:blipFill>
        <p:spPr>
          <a:xfrm>
            <a:off x="4328114" y="2059746"/>
            <a:ext cx="3511454" cy="2362903"/>
          </a:xfrm>
          <a:custGeom>
            <a:avLst/>
            <a:gdLst>
              <a:gd name="connsiteX0" fmla="*/ 393825 w 3511454"/>
              <a:gd name="connsiteY0" fmla="*/ 0 h 2362903"/>
              <a:gd name="connsiteX1" fmla="*/ 3126268 w 3511454"/>
              <a:gd name="connsiteY1" fmla="*/ 0 h 2362903"/>
              <a:gd name="connsiteX2" fmla="*/ 3489145 w 3511454"/>
              <a:gd name="connsiteY2" fmla="*/ 240531 h 2362903"/>
              <a:gd name="connsiteX3" fmla="*/ 3511454 w 3511454"/>
              <a:gd name="connsiteY3" fmla="*/ 312400 h 2362903"/>
              <a:gd name="connsiteX4" fmla="*/ 3511454 w 3511454"/>
              <a:gd name="connsiteY4" fmla="*/ 2050503 h 2362903"/>
              <a:gd name="connsiteX5" fmla="*/ 3489145 w 3511454"/>
              <a:gd name="connsiteY5" fmla="*/ 2122373 h 2362903"/>
              <a:gd name="connsiteX6" fmla="*/ 3126268 w 3511454"/>
              <a:gd name="connsiteY6" fmla="*/ 2362903 h 2362903"/>
              <a:gd name="connsiteX7" fmla="*/ 393825 w 3511454"/>
              <a:gd name="connsiteY7" fmla="*/ 2362903 h 2362903"/>
              <a:gd name="connsiteX8" fmla="*/ 0 w 3511454"/>
              <a:gd name="connsiteY8" fmla="*/ 1969078 h 2362903"/>
              <a:gd name="connsiteX9" fmla="*/ 0 w 3511454"/>
              <a:gd name="connsiteY9" fmla="*/ 393825 h 2362903"/>
              <a:gd name="connsiteX10" fmla="*/ 393825 w 3511454"/>
              <a:gd name="connsiteY10" fmla="*/ 0 h 2362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11454" h="2362903">
                <a:moveTo>
                  <a:pt x="393825" y="0"/>
                </a:moveTo>
                <a:lnTo>
                  <a:pt x="3126268" y="0"/>
                </a:lnTo>
                <a:cubicBezTo>
                  <a:pt x="3289396" y="0"/>
                  <a:pt x="3429359" y="99181"/>
                  <a:pt x="3489145" y="240531"/>
                </a:cubicBezTo>
                <a:lnTo>
                  <a:pt x="3511454" y="312400"/>
                </a:lnTo>
                <a:lnTo>
                  <a:pt x="3511454" y="2050503"/>
                </a:lnTo>
                <a:lnTo>
                  <a:pt x="3489145" y="2122373"/>
                </a:lnTo>
                <a:cubicBezTo>
                  <a:pt x="3429359" y="2263723"/>
                  <a:pt x="3289396" y="2362903"/>
                  <a:pt x="3126268" y="2362903"/>
                </a:cubicBezTo>
                <a:lnTo>
                  <a:pt x="393825" y="2362903"/>
                </a:lnTo>
                <a:cubicBezTo>
                  <a:pt x="176321" y="2362903"/>
                  <a:pt x="0" y="2186582"/>
                  <a:pt x="0" y="1969078"/>
                </a:cubicBezTo>
                <a:lnTo>
                  <a:pt x="0" y="393825"/>
                </a:lnTo>
                <a:cubicBezTo>
                  <a:pt x="0" y="176321"/>
                  <a:pt x="176321" y="0"/>
                  <a:pt x="393825" y="0"/>
                </a:cubicBezTo>
                <a:close/>
              </a:path>
            </a:pathLst>
          </a:cu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D38C552-3869-F361-7218-7F963B4312C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84" t="6995" b="5739"/>
          <a:stretch>
            <a:fillRect/>
          </a:stretch>
        </p:blipFill>
        <p:spPr>
          <a:xfrm>
            <a:off x="230204" y="4481131"/>
            <a:ext cx="3513231" cy="2331631"/>
          </a:xfrm>
          <a:custGeom>
            <a:avLst/>
            <a:gdLst>
              <a:gd name="connsiteX0" fmla="*/ 450610 w 4073711"/>
              <a:gd name="connsiteY0" fmla="*/ 0 h 2703606"/>
              <a:gd name="connsiteX1" fmla="*/ 3629410 w 4073711"/>
              <a:gd name="connsiteY1" fmla="*/ 0 h 2703606"/>
              <a:gd name="connsiteX2" fmla="*/ 4070865 w 4073711"/>
              <a:gd name="connsiteY2" fmla="*/ 359797 h 2703606"/>
              <a:gd name="connsiteX3" fmla="*/ 4073711 w 4073711"/>
              <a:gd name="connsiteY3" fmla="*/ 388026 h 2703606"/>
              <a:gd name="connsiteX4" fmla="*/ 4073711 w 4073711"/>
              <a:gd name="connsiteY4" fmla="*/ 2315580 h 2703606"/>
              <a:gd name="connsiteX5" fmla="*/ 4070865 w 4073711"/>
              <a:gd name="connsiteY5" fmla="*/ 2343810 h 2703606"/>
              <a:gd name="connsiteX6" fmla="*/ 3629410 w 4073711"/>
              <a:gd name="connsiteY6" fmla="*/ 2703606 h 2703606"/>
              <a:gd name="connsiteX7" fmla="*/ 450610 w 4073711"/>
              <a:gd name="connsiteY7" fmla="*/ 2703606 h 2703606"/>
              <a:gd name="connsiteX8" fmla="*/ 0 w 4073711"/>
              <a:gd name="connsiteY8" fmla="*/ 2252996 h 2703606"/>
              <a:gd name="connsiteX9" fmla="*/ 0 w 4073711"/>
              <a:gd name="connsiteY9" fmla="*/ 450610 h 2703606"/>
              <a:gd name="connsiteX10" fmla="*/ 450610 w 4073711"/>
              <a:gd name="connsiteY10" fmla="*/ 0 h 2703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73711" h="2703606">
                <a:moveTo>
                  <a:pt x="450610" y="0"/>
                </a:moveTo>
                <a:lnTo>
                  <a:pt x="3629410" y="0"/>
                </a:lnTo>
                <a:cubicBezTo>
                  <a:pt x="3847167" y="0"/>
                  <a:pt x="4028848" y="154461"/>
                  <a:pt x="4070865" y="359797"/>
                </a:cubicBezTo>
                <a:lnTo>
                  <a:pt x="4073711" y="388026"/>
                </a:lnTo>
                <a:lnTo>
                  <a:pt x="4073711" y="2315580"/>
                </a:lnTo>
                <a:lnTo>
                  <a:pt x="4070865" y="2343810"/>
                </a:lnTo>
                <a:cubicBezTo>
                  <a:pt x="4028848" y="2549145"/>
                  <a:pt x="3847167" y="2703606"/>
                  <a:pt x="3629410" y="2703606"/>
                </a:cubicBezTo>
                <a:lnTo>
                  <a:pt x="450610" y="2703606"/>
                </a:lnTo>
                <a:cubicBezTo>
                  <a:pt x="201745" y="2703606"/>
                  <a:pt x="0" y="2501861"/>
                  <a:pt x="0" y="2252996"/>
                </a:cubicBezTo>
                <a:lnTo>
                  <a:pt x="0" y="450610"/>
                </a:lnTo>
                <a:cubicBezTo>
                  <a:pt x="0" y="201745"/>
                  <a:pt x="201745" y="0"/>
                  <a:pt x="450610" y="0"/>
                </a:cubicBezTo>
                <a:close/>
              </a:path>
            </a:pathLst>
          </a:cu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CC27234-DE75-1771-6072-150AC9E4116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704" t="5489" r="9673" b="15498"/>
          <a:stretch>
            <a:fillRect/>
          </a:stretch>
        </p:blipFill>
        <p:spPr>
          <a:xfrm>
            <a:off x="8101063" y="3816646"/>
            <a:ext cx="3860733" cy="2703606"/>
          </a:xfrm>
          <a:custGeom>
            <a:avLst/>
            <a:gdLst>
              <a:gd name="connsiteX0" fmla="*/ 450610 w 3860733"/>
              <a:gd name="connsiteY0" fmla="*/ 0 h 2703606"/>
              <a:gd name="connsiteX1" fmla="*/ 3410123 w 3860733"/>
              <a:gd name="connsiteY1" fmla="*/ 0 h 2703606"/>
              <a:gd name="connsiteX2" fmla="*/ 3860733 w 3860733"/>
              <a:gd name="connsiteY2" fmla="*/ 450610 h 2703606"/>
              <a:gd name="connsiteX3" fmla="*/ 3860733 w 3860733"/>
              <a:gd name="connsiteY3" fmla="*/ 2252996 h 2703606"/>
              <a:gd name="connsiteX4" fmla="*/ 3410123 w 3860733"/>
              <a:gd name="connsiteY4" fmla="*/ 2703606 h 2703606"/>
              <a:gd name="connsiteX5" fmla="*/ 450610 w 3860733"/>
              <a:gd name="connsiteY5" fmla="*/ 2703606 h 2703606"/>
              <a:gd name="connsiteX6" fmla="*/ 0 w 3860733"/>
              <a:gd name="connsiteY6" fmla="*/ 2252996 h 2703606"/>
              <a:gd name="connsiteX7" fmla="*/ 0 w 3860733"/>
              <a:gd name="connsiteY7" fmla="*/ 450610 h 2703606"/>
              <a:gd name="connsiteX8" fmla="*/ 450610 w 3860733"/>
              <a:gd name="connsiteY8" fmla="*/ 0 h 2703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60733" h="2703606">
                <a:moveTo>
                  <a:pt x="450610" y="0"/>
                </a:moveTo>
                <a:lnTo>
                  <a:pt x="3410123" y="0"/>
                </a:lnTo>
                <a:cubicBezTo>
                  <a:pt x="3658988" y="0"/>
                  <a:pt x="3860733" y="201745"/>
                  <a:pt x="3860733" y="450610"/>
                </a:cubicBezTo>
                <a:lnTo>
                  <a:pt x="3860733" y="2252996"/>
                </a:lnTo>
                <a:cubicBezTo>
                  <a:pt x="3860733" y="2501861"/>
                  <a:pt x="3658988" y="2703606"/>
                  <a:pt x="3410123" y="2703606"/>
                </a:cubicBezTo>
                <a:lnTo>
                  <a:pt x="450610" y="2703606"/>
                </a:lnTo>
                <a:cubicBezTo>
                  <a:pt x="201745" y="2703606"/>
                  <a:pt x="0" y="2501861"/>
                  <a:pt x="0" y="2252996"/>
                </a:cubicBezTo>
                <a:lnTo>
                  <a:pt x="0" y="450610"/>
                </a:lnTo>
                <a:cubicBezTo>
                  <a:pt x="0" y="201745"/>
                  <a:pt x="201745" y="0"/>
                  <a:pt x="450610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96924">
            <a:off x="-208264" y="3565121"/>
            <a:ext cx="3846909" cy="3938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070504">
            <a:off x="9768408" y="1770402"/>
            <a:ext cx="3846909" cy="3938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922554" y="-2128078"/>
            <a:ext cx="3670110" cy="367011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5"/>
          <p:cNvSpPr/>
          <p:nvPr/>
        </p:nvSpPr>
        <p:spPr>
          <a:xfrm>
            <a:off x="191386" y="995499"/>
            <a:ext cx="11634760" cy="1261214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1568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r>
              <a:rPr lang="ru-RU" sz="2400" dirty="0"/>
              <a:t>Также они занимаются сортировкой книг, их расстановкой на полках, оказывают помощь читателям в поиске нужной информации, выборе книг, отвечают на вопросы. </a:t>
            </a:r>
          </a:p>
        </p:txBody>
      </p:sp>
      <p:sp>
        <p:nvSpPr>
          <p:cNvPr id="135" name="Google Shape;135;p5"/>
          <p:cNvSpPr txBox="1"/>
          <p:nvPr/>
        </p:nvSpPr>
        <p:spPr>
          <a:xfrm>
            <a:off x="551384" y="222954"/>
            <a:ext cx="1298934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Еще один день из жизни мульстудии модельной библиотеки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422A04B-E442-5101-FCA0-AFFC637607A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218" t="1623" r="10738" b="250"/>
          <a:stretch>
            <a:fillRect/>
          </a:stretch>
        </p:blipFill>
        <p:spPr>
          <a:xfrm>
            <a:off x="7979946" y="2765103"/>
            <a:ext cx="3412544" cy="3438277"/>
          </a:xfrm>
          <a:custGeom>
            <a:avLst/>
            <a:gdLst>
              <a:gd name="connsiteX0" fmla="*/ 677910 w 4067381"/>
              <a:gd name="connsiteY0" fmla="*/ 0 h 4098051"/>
              <a:gd name="connsiteX1" fmla="*/ 3389471 w 4067381"/>
              <a:gd name="connsiteY1" fmla="*/ 0 h 4098051"/>
              <a:gd name="connsiteX2" fmla="*/ 4067381 w 4067381"/>
              <a:gd name="connsiteY2" fmla="*/ 677910 h 4098051"/>
              <a:gd name="connsiteX3" fmla="*/ 4067381 w 4067381"/>
              <a:gd name="connsiteY3" fmla="*/ 3420141 h 4098051"/>
              <a:gd name="connsiteX4" fmla="*/ 3389471 w 4067381"/>
              <a:gd name="connsiteY4" fmla="*/ 4098051 h 4098051"/>
              <a:gd name="connsiteX5" fmla="*/ 677910 w 4067381"/>
              <a:gd name="connsiteY5" fmla="*/ 4098051 h 4098051"/>
              <a:gd name="connsiteX6" fmla="*/ 0 w 4067381"/>
              <a:gd name="connsiteY6" fmla="*/ 3420141 h 4098051"/>
              <a:gd name="connsiteX7" fmla="*/ 0 w 4067381"/>
              <a:gd name="connsiteY7" fmla="*/ 677910 h 4098051"/>
              <a:gd name="connsiteX8" fmla="*/ 677910 w 4067381"/>
              <a:gd name="connsiteY8" fmla="*/ 0 h 4098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7381" h="4098051">
                <a:moveTo>
                  <a:pt x="677910" y="0"/>
                </a:moveTo>
                <a:lnTo>
                  <a:pt x="3389471" y="0"/>
                </a:lnTo>
                <a:cubicBezTo>
                  <a:pt x="3763870" y="0"/>
                  <a:pt x="4067381" y="303511"/>
                  <a:pt x="4067381" y="677910"/>
                </a:cubicBezTo>
                <a:lnTo>
                  <a:pt x="4067381" y="3420141"/>
                </a:lnTo>
                <a:cubicBezTo>
                  <a:pt x="4067381" y="3794540"/>
                  <a:pt x="3763870" y="4098051"/>
                  <a:pt x="3389471" y="4098051"/>
                </a:cubicBezTo>
                <a:lnTo>
                  <a:pt x="677910" y="4098051"/>
                </a:lnTo>
                <a:cubicBezTo>
                  <a:pt x="303511" y="4098051"/>
                  <a:pt x="0" y="3794540"/>
                  <a:pt x="0" y="3420141"/>
                </a:cubicBezTo>
                <a:lnTo>
                  <a:pt x="0" y="677910"/>
                </a:lnTo>
                <a:cubicBezTo>
                  <a:pt x="0" y="303511"/>
                  <a:pt x="303511" y="0"/>
                  <a:pt x="677910" y="0"/>
                </a:cubicBezTo>
                <a:close/>
              </a:path>
            </a:pathLst>
          </a:cu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1B4F2BC-1C64-AC24-521E-F29E39CC20A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755" t="14738" r="24727"/>
          <a:stretch>
            <a:fillRect/>
          </a:stretch>
        </p:blipFill>
        <p:spPr>
          <a:xfrm>
            <a:off x="372274" y="2765103"/>
            <a:ext cx="3804397" cy="3401622"/>
          </a:xfrm>
          <a:custGeom>
            <a:avLst/>
            <a:gdLst>
              <a:gd name="connsiteX0" fmla="*/ 580681 w 3781812"/>
              <a:gd name="connsiteY0" fmla="*/ 0 h 3381428"/>
              <a:gd name="connsiteX1" fmla="*/ 3201131 w 3781812"/>
              <a:gd name="connsiteY1" fmla="*/ 0 h 3381428"/>
              <a:gd name="connsiteX2" fmla="*/ 3781812 w 3781812"/>
              <a:gd name="connsiteY2" fmla="*/ 580681 h 3381428"/>
              <a:gd name="connsiteX3" fmla="*/ 3781812 w 3781812"/>
              <a:gd name="connsiteY3" fmla="*/ 2903337 h 3381428"/>
              <a:gd name="connsiteX4" fmla="*/ 3611734 w 3781812"/>
              <a:gd name="connsiteY4" fmla="*/ 3313941 h 3381428"/>
              <a:gd name="connsiteX5" fmla="*/ 3529939 w 3781812"/>
              <a:gd name="connsiteY5" fmla="*/ 3381428 h 3381428"/>
              <a:gd name="connsiteX6" fmla="*/ 251874 w 3781812"/>
              <a:gd name="connsiteY6" fmla="*/ 3381428 h 3381428"/>
              <a:gd name="connsiteX7" fmla="*/ 170078 w 3781812"/>
              <a:gd name="connsiteY7" fmla="*/ 3313941 h 3381428"/>
              <a:gd name="connsiteX8" fmla="*/ 0 w 3781812"/>
              <a:gd name="connsiteY8" fmla="*/ 2903337 h 3381428"/>
              <a:gd name="connsiteX9" fmla="*/ 0 w 3781812"/>
              <a:gd name="connsiteY9" fmla="*/ 580681 h 3381428"/>
              <a:gd name="connsiteX10" fmla="*/ 580681 w 3781812"/>
              <a:gd name="connsiteY10" fmla="*/ 0 h 338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81812" h="3381428">
                <a:moveTo>
                  <a:pt x="580681" y="0"/>
                </a:moveTo>
                <a:lnTo>
                  <a:pt x="3201131" y="0"/>
                </a:lnTo>
                <a:cubicBezTo>
                  <a:pt x="3521832" y="0"/>
                  <a:pt x="3781812" y="259980"/>
                  <a:pt x="3781812" y="580681"/>
                </a:cubicBezTo>
                <a:lnTo>
                  <a:pt x="3781812" y="2903337"/>
                </a:lnTo>
                <a:cubicBezTo>
                  <a:pt x="3781812" y="3063688"/>
                  <a:pt x="3716817" y="3208858"/>
                  <a:pt x="3611734" y="3313941"/>
                </a:cubicBezTo>
                <a:lnTo>
                  <a:pt x="3529939" y="3381428"/>
                </a:lnTo>
                <a:lnTo>
                  <a:pt x="251874" y="3381428"/>
                </a:lnTo>
                <a:lnTo>
                  <a:pt x="170078" y="3313941"/>
                </a:lnTo>
                <a:cubicBezTo>
                  <a:pt x="64995" y="3208858"/>
                  <a:pt x="0" y="3063688"/>
                  <a:pt x="0" y="2903337"/>
                </a:cubicBezTo>
                <a:lnTo>
                  <a:pt x="0" y="580681"/>
                </a:lnTo>
                <a:cubicBezTo>
                  <a:pt x="0" y="259980"/>
                  <a:pt x="259980" y="0"/>
                  <a:pt x="580681" y="0"/>
                </a:cubicBezTo>
                <a:close/>
              </a:path>
            </a:pathLst>
          </a:cu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7B254A-64E8-0D2D-250B-91A767967CF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60" r="24568" b="160"/>
          <a:stretch>
            <a:fillRect/>
          </a:stretch>
        </p:blipFill>
        <p:spPr>
          <a:xfrm>
            <a:off x="4399398" y="2765103"/>
            <a:ext cx="3292804" cy="3401622"/>
          </a:xfrm>
          <a:custGeom>
            <a:avLst/>
            <a:gdLst>
              <a:gd name="connsiteX0" fmla="*/ 657547 w 4042680"/>
              <a:gd name="connsiteY0" fmla="*/ 0 h 4176279"/>
              <a:gd name="connsiteX1" fmla="*/ 3365637 w 4042680"/>
              <a:gd name="connsiteY1" fmla="*/ 0 h 4176279"/>
              <a:gd name="connsiteX2" fmla="*/ 4042680 w 4042680"/>
              <a:gd name="connsiteY2" fmla="*/ 677043 h 4176279"/>
              <a:gd name="connsiteX3" fmla="*/ 4042680 w 4042680"/>
              <a:gd name="connsiteY3" fmla="*/ 3499236 h 4176279"/>
              <a:gd name="connsiteX4" fmla="*/ 3365637 w 4042680"/>
              <a:gd name="connsiteY4" fmla="*/ 4176279 h 4176279"/>
              <a:gd name="connsiteX5" fmla="*/ 657547 w 4042680"/>
              <a:gd name="connsiteY5" fmla="*/ 4176279 h 4176279"/>
              <a:gd name="connsiteX6" fmla="*/ 33709 w 4042680"/>
              <a:gd name="connsiteY6" fmla="*/ 3762772 h 4176279"/>
              <a:gd name="connsiteX7" fmla="*/ 0 w 4042680"/>
              <a:gd name="connsiteY7" fmla="*/ 3654178 h 4176279"/>
              <a:gd name="connsiteX8" fmla="*/ 0 w 4042680"/>
              <a:gd name="connsiteY8" fmla="*/ 522101 h 4176279"/>
              <a:gd name="connsiteX9" fmla="*/ 33709 w 4042680"/>
              <a:gd name="connsiteY9" fmla="*/ 413507 h 4176279"/>
              <a:gd name="connsiteX10" fmla="*/ 657547 w 4042680"/>
              <a:gd name="connsiteY10" fmla="*/ 0 h 417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42680" h="4176279">
                <a:moveTo>
                  <a:pt x="657547" y="0"/>
                </a:moveTo>
                <a:lnTo>
                  <a:pt x="3365637" y="0"/>
                </a:lnTo>
                <a:cubicBezTo>
                  <a:pt x="3739558" y="0"/>
                  <a:pt x="4042680" y="303122"/>
                  <a:pt x="4042680" y="677043"/>
                </a:cubicBezTo>
                <a:lnTo>
                  <a:pt x="4042680" y="3499236"/>
                </a:lnTo>
                <a:cubicBezTo>
                  <a:pt x="4042680" y="3873157"/>
                  <a:pt x="3739558" y="4176279"/>
                  <a:pt x="3365637" y="4176279"/>
                </a:cubicBezTo>
                <a:lnTo>
                  <a:pt x="657547" y="4176279"/>
                </a:lnTo>
                <a:cubicBezTo>
                  <a:pt x="377106" y="4176279"/>
                  <a:pt x="136490" y="4005773"/>
                  <a:pt x="33709" y="3762772"/>
                </a:cubicBezTo>
                <a:lnTo>
                  <a:pt x="0" y="3654178"/>
                </a:lnTo>
                <a:lnTo>
                  <a:pt x="0" y="522101"/>
                </a:lnTo>
                <a:lnTo>
                  <a:pt x="33709" y="413507"/>
                </a:lnTo>
                <a:cubicBezTo>
                  <a:pt x="136490" y="170506"/>
                  <a:pt x="377106" y="0"/>
                  <a:pt x="657547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941168"/>
            <a:ext cx="12192000" cy="1916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85425">
            <a:off x="10696702" y="-441493"/>
            <a:ext cx="2216488" cy="2402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85799">
            <a:off x="166482" y="2185373"/>
            <a:ext cx="2080846" cy="22557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CDCBAC-6063-3669-4582-9413CD099483}"/>
              </a:ext>
            </a:extLst>
          </p:cNvPr>
          <p:cNvSpPr txBox="1"/>
          <p:nvPr/>
        </p:nvSpPr>
        <p:spPr>
          <a:xfrm>
            <a:off x="368124" y="328500"/>
            <a:ext cx="837845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Формирование команды волонтеров культуры основано на принципах креативности и социальной ответственности. Мы стремимся создать теплую атмосферу, где каждый участник может проявить свои таланты и идеи, а также узнать больше о культуре, искусстве и социальной активной жизни. 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602A5CD-BCC6-7824-E92F-BC4D7FF4C9B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46" t="5793" r="24462" b="8412"/>
          <a:stretch>
            <a:fillRect/>
          </a:stretch>
        </p:blipFill>
        <p:spPr>
          <a:xfrm>
            <a:off x="339037" y="3048213"/>
            <a:ext cx="4009009" cy="3573291"/>
          </a:xfrm>
          <a:custGeom>
            <a:avLst/>
            <a:gdLst>
              <a:gd name="connsiteX0" fmla="*/ 636760 w 4286341"/>
              <a:gd name="connsiteY0" fmla="*/ 0 h 3820481"/>
              <a:gd name="connsiteX1" fmla="*/ 3649581 w 4286341"/>
              <a:gd name="connsiteY1" fmla="*/ 0 h 3820481"/>
              <a:gd name="connsiteX2" fmla="*/ 4286341 w 4286341"/>
              <a:gd name="connsiteY2" fmla="*/ 636760 h 3820481"/>
              <a:gd name="connsiteX3" fmla="*/ 4286341 w 4286341"/>
              <a:gd name="connsiteY3" fmla="*/ 3183721 h 3820481"/>
              <a:gd name="connsiteX4" fmla="*/ 3649581 w 4286341"/>
              <a:gd name="connsiteY4" fmla="*/ 3820481 h 3820481"/>
              <a:gd name="connsiteX5" fmla="*/ 636760 w 4286341"/>
              <a:gd name="connsiteY5" fmla="*/ 3820481 h 3820481"/>
              <a:gd name="connsiteX6" fmla="*/ 0 w 4286341"/>
              <a:gd name="connsiteY6" fmla="*/ 3183721 h 3820481"/>
              <a:gd name="connsiteX7" fmla="*/ 0 w 4286341"/>
              <a:gd name="connsiteY7" fmla="*/ 636760 h 3820481"/>
              <a:gd name="connsiteX8" fmla="*/ 636760 w 4286341"/>
              <a:gd name="connsiteY8" fmla="*/ 0 h 3820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6341" h="3820481">
                <a:moveTo>
                  <a:pt x="636760" y="0"/>
                </a:moveTo>
                <a:lnTo>
                  <a:pt x="3649581" y="0"/>
                </a:lnTo>
                <a:cubicBezTo>
                  <a:pt x="4001254" y="0"/>
                  <a:pt x="4286341" y="285087"/>
                  <a:pt x="4286341" y="636760"/>
                </a:cubicBezTo>
                <a:lnTo>
                  <a:pt x="4286341" y="3183721"/>
                </a:lnTo>
                <a:cubicBezTo>
                  <a:pt x="4286341" y="3535394"/>
                  <a:pt x="4001254" y="3820481"/>
                  <a:pt x="3649581" y="3820481"/>
                </a:cubicBezTo>
                <a:lnTo>
                  <a:pt x="636760" y="3820481"/>
                </a:lnTo>
                <a:cubicBezTo>
                  <a:pt x="285087" y="3820481"/>
                  <a:pt x="0" y="3535394"/>
                  <a:pt x="0" y="3183721"/>
                </a:cubicBezTo>
                <a:lnTo>
                  <a:pt x="0" y="636760"/>
                </a:lnTo>
                <a:cubicBezTo>
                  <a:pt x="0" y="285087"/>
                  <a:pt x="285087" y="0"/>
                  <a:pt x="636760" y="0"/>
                </a:cubicBezTo>
                <a:close/>
              </a:path>
            </a:pathLst>
          </a:cu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E9DDDCD-8E8C-8ECC-7897-3F0F6919E9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467" t="7823" r="2897"/>
          <a:stretch>
            <a:fillRect/>
          </a:stretch>
        </p:blipFill>
        <p:spPr>
          <a:xfrm>
            <a:off x="8201308" y="3640760"/>
            <a:ext cx="3603007" cy="2978196"/>
          </a:xfrm>
          <a:custGeom>
            <a:avLst/>
            <a:gdLst>
              <a:gd name="connsiteX0" fmla="*/ 497703 w 3603007"/>
              <a:gd name="connsiteY0" fmla="*/ 0 h 2978196"/>
              <a:gd name="connsiteX1" fmla="*/ 3105304 w 3603007"/>
              <a:gd name="connsiteY1" fmla="*/ 0 h 2978196"/>
              <a:gd name="connsiteX2" fmla="*/ 3603007 w 3603007"/>
              <a:gd name="connsiteY2" fmla="*/ 497703 h 2978196"/>
              <a:gd name="connsiteX3" fmla="*/ 3603007 w 3603007"/>
              <a:gd name="connsiteY3" fmla="*/ 2488454 h 2978196"/>
              <a:gd name="connsiteX4" fmla="*/ 3205609 w 3603007"/>
              <a:gd name="connsiteY4" fmla="*/ 2976046 h 2978196"/>
              <a:gd name="connsiteX5" fmla="*/ 3184276 w 3603007"/>
              <a:gd name="connsiteY5" fmla="*/ 2978196 h 2978196"/>
              <a:gd name="connsiteX6" fmla="*/ 418732 w 3603007"/>
              <a:gd name="connsiteY6" fmla="*/ 2978196 h 2978196"/>
              <a:gd name="connsiteX7" fmla="*/ 397399 w 3603007"/>
              <a:gd name="connsiteY7" fmla="*/ 2976046 h 2978196"/>
              <a:gd name="connsiteX8" fmla="*/ 0 w 3603007"/>
              <a:gd name="connsiteY8" fmla="*/ 2488454 h 2978196"/>
              <a:gd name="connsiteX9" fmla="*/ 0 w 3603007"/>
              <a:gd name="connsiteY9" fmla="*/ 497703 h 2978196"/>
              <a:gd name="connsiteX10" fmla="*/ 497703 w 3603007"/>
              <a:gd name="connsiteY10" fmla="*/ 0 h 297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03007" h="2978196">
                <a:moveTo>
                  <a:pt x="497703" y="0"/>
                </a:moveTo>
                <a:lnTo>
                  <a:pt x="3105304" y="0"/>
                </a:lnTo>
                <a:cubicBezTo>
                  <a:pt x="3380178" y="0"/>
                  <a:pt x="3603007" y="222829"/>
                  <a:pt x="3603007" y="497703"/>
                </a:cubicBezTo>
                <a:lnTo>
                  <a:pt x="3603007" y="2488454"/>
                </a:lnTo>
                <a:cubicBezTo>
                  <a:pt x="3603007" y="2728969"/>
                  <a:pt x="3432404" y="2929637"/>
                  <a:pt x="3205609" y="2976046"/>
                </a:cubicBezTo>
                <a:lnTo>
                  <a:pt x="3184276" y="2978196"/>
                </a:lnTo>
                <a:lnTo>
                  <a:pt x="418732" y="2978196"/>
                </a:lnTo>
                <a:lnTo>
                  <a:pt x="397399" y="2976046"/>
                </a:lnTo>
                <a:cubicBezTo>
                  <a:pt x="170604" y="2929637"/>
                  <a:pt x="0" y="2728969"/>
                  <a:pt x="0" y="2488454"/>
                </a:cubicBezTo>
                <a:lnTo>
                  <a:pt x="0" y="497703"/>
                </a:lnTo>
                <a:cubicBezTo>
                  <a:pt x="0" y="222829"/>
                  <a:pt x="222829" y="0"/>
                  <a:pt x="497703" y="0"/>
                </a:cubicBezTo>
                <a:close/>
              </a:path>
            </a:pathLst>
          </a:cu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25446E9-5C07-3DF2-B7BA-93E43EABA4A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2220" t="4706" r="19484"/>
          <a:stretch>
            <a:fillRect/>
          </a:stretch>
        </p:blipFill>
        <p:spPr>
          <a:xfrm>
            <a:off x="8704236" y="266378"/>
            <a:ext cx="2597149" cy="3184064"/>
          </a:xfrm>
          <a:custGeom>
            <a:avLst/>
            <a:gdLst>
              <a:gd name="connsiteX0" fmla="*/ 404703 w 2428170"/>
              <a:gd name="connsiteY0" fmla="*/ 0 h 2976898"/>
              <a:gd name="connsiteX1" fmla="*/ 2023467 w 2428170"/>
              <a:gd name="connsiteY1" fmla="*/ 0 h 2976898"/>
              <a:gd name="connsiteX2" fmla="*/ 2428170 w 2428170"/>
              <a:gd name="connsiteY2" fmla="*/ 404703 h 2976898"/>
              <a:gd name="connsiteX3" fmla="*/ 2428170 w 2428170"/>
              <a:gd name="connsiteY3" fmla="*/ 2572195 h 2976898"/>
              <a:gd name="connsiteX4" fmla="*/ 2023467 w 2428170"/>
              <a:gd name="connsiteY4" fmla="*/ 2976898 h 2976898"/>
              <a:gd name="connsiteX5" fmla="*/ 404703 w 2428170"/>
              <a:gd name="connsiteY5" fmla="*/ 2976898 h 2976898"/>
              <a:gd name="connsiteX6" fmla="*/ 0 w 2428170"/>
              <a:gd name="connsiteY6" fmla="*/ 2572195 h 2976898"/>
              <a:gd name="connsiteX7" fmla="*/ 0 w 2428170"/>
              <a:gd name="connsiteY7" fmla="*/ 404703 h 2976898"/>
              <a:gd name="connsiteX8" fmla="*/ 404703 w 2428170"/>
              <a:gd name="connsiteY8" fmla="*/ 0 h 2976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170" h="2976898">
                <a:moveTo>
                  <a:pt x="404703" y="0"/>
                </a:moveTo>
                <a:lnTo>
                  <a:pt x="2023467" y="0"/>
                </a:lnTo>
                <a:cubicBezTo>
                  <a:pt x="2246978" y="0"/>
                  <a:pt x="2428170" y="181192"/>
                  <a:pt x="2428170" y="404703"/>
                </a:cubicBezTo>
                <a:lnTo>
                  <a:pt x="2428170" y="2572195"/>
                </a:lnTo>
                <a:cubicBezTo>
                  <a:pt x="2428170" y="2795706"/>
                  <a:pt x="2246978" y="2976898"/>
                  <a:pt x="2023467" y="2976898"/>
                </a:cubicBezTo>
                <a:lnTo>
                  <a:pt x="404703" y="2976898"/>
                </a:lnTo>
                <a:cubicBezTo>
                  <a:pt x="181192" y="2976898"/>
                  <a:pt x="0" y="2795706"/>
                  <a:pt x="0" y="2572195"/>
                </a:cubicBezTo>
                <a:lnTo>
                  <a:pt x="0" y="404703"/>
                </a:lnTo>
                <a:cubicBezTo>
                  <a:pt x="0" y="181192"/>
                  <a:pt x="181192" y="0"/>
                  <a:pt x="404703" y="0"/>
                </a:cubicBezTo>
                <a:close/>
              </a:path>
            </a:pathLst>
          </a:cu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5267F9-37DD-0786-0691-FF0C3DE6A32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899" t="4335" r="11738" b="10233"/>
          <a:stretch>
            <a:fillRect/>
          </a:stretch>
        </p:blipFill>
        <p:spPr>
          <a:xfrm>
            <a:off x="4646804" y="2164985"/>
            <a:ext cx="3255745" cy="4453971"/>
          </a:xfrm>
          <a:custGeom>
            <a:avLst/>
            <a:gdLst>
              <a:gd name="connsiteX0" fmla="*/ 506857 w 3041079"/>
              <a:gd name="connsiteY0" fmla="*/ 0 h 4160300"/>
              <a:gd name="connsiteX1" fmla="*/ 2534222 w 3041079"/>
              <a:gd name="connsiteY1" fmla="*/ 0 h 4160300"/>
              <a:gd name="connsiteX2" fmla="*/ 3041079 w 3041079"/>
              <a:gd name="connsiteY2" fmla="*/ 506857 h 4160300"/>
              <a:gd name="connsiteX3" fmla="*/ 3041079 w 3041079"/>
              <a:gd name="connsiteY3" fmla="*/ 3653443 h 4160300"/>
              <a:gd name="connsiteX4" fmla="*/ 2534222 w 3041079"/>
              <a:gd name="connsiteY4" fmla="*/ 4160300 h 4160300"/>
              <a:gd name="connsiteX5" fmla="*/ 506857 w 3041079"/>
              <a:gd name="connsiteY5" fmla="*/ 4160300 h 4160300"/>
              <a:gd name="connsiteX6" fmla="*/ 0 w 3041079"/>
              <a:gd name="connsiteY6" fmla="*/ 3653443 h 4160300"/>
              <a:gd name="connsiteX7" fmla="*/ 0 w 3041079"/>
              <a:gd name="connsiteY7" fmla="*/ 506857 h 4160300"/>
              <a:gd name="connsiteX8" fmla="*/ 506857 w 3041079"/>
              <a:gd name="connsiteY8" fmla="*/ 0 h 416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1079" h="4160300">
                <a:moveTo>
                  <a:pt x="506857" y="0"/>
                </a:moveTo>
                <a:lnTo>
                  <a:pt x="2534222" y="0"/>
                </a:lnTo>
                <a:cubicBezTo>
                  <a:pt x="2814151" y="0"/>
                  <a:pt x="3041079" y="226928"/>
                  <a:pt x="3041079" y="506857"/>
                </a:cubicBezTo>
                <a:lnTo>
                  <a:pt x="3041079" y="3653443"/>
                </a:lnTo>
                <a:cubicBezTo>
                  <a:pt x="3041079" y="3933372"/>
                  <a:pt x="2814151" y="4160300"/>
                  <a:pt x="2534222" y="4160300"/>
                </a:cubicBezTo>
                <a:lnTo>
                  <a:pt x="506857" y="4160300"/>
                </a:lnTo>
                <a:cubicBezTo>
                  <a:pt x="226928" y="4160300"/>
                  <a:pt x="0" y="3933372"/>
                  <a:pt x="0" y="3653443"/>
                </a:cubicBezTo>
                <a:lnTo>
                  <a:pt x="0" y="506857"/>
                </a:lnTo>
                <a:cubicBezTo>
                  <a:pt x="0" y="226928"/>
                  <a:pt x="226928" y="0"/>
                  <a:pt x="506857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>
          <a:extLst>
            <a:ext uri="{FF2B5EF4-FFF2-40B4-BE49-F238E27FC236}">
              <a16:creationId xmlns:a16="http://schemas.microsoft.com/office/drawing/2014/main" id="{0A7D6D54-A909-8FA3-BBDA-DE0AAF9BC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5">
            <a:extLst>
              <a:ext uri="{FF2B5EF4-FFF2-40B4-BE49-F238E27FC236}">
                <a16:creationId xmlns:a16="http://schemas.microsoft.com/office/drawing/2014/main" id="{753857B4-4958-DA45-1FCB-CDADA4DA4E3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5">
            <a:extLst>
              <a:ext uri="{FF2B5EF4-FFF2-40B4-BE49-F238E27FC236}">
                <a16:creationId xmlns:a16="http://schemas.microsoft.com/office/drawing/2014/main" id="{3C2D3419-4D5E-BA71-2D87-A70280C32CA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96924">
            <a:off x="-286743" y="2990962"/>
            <a:ext cx="3846909" cy="3938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5">
            <a:extLst>
              <a:ext uri="{FF2B5EF4-FFF2-40B4-BE49-F238E27FC236}">
                <a16:creationId xmlns:a16="http://schemas.microsoft.com/office/drawing/2014/main" id="{371819EE-A827-332D-ACDE-5435B74DDE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070504">
            <a:off x="9768408" y="1770402"/>
            <a:ext cx="3846909" cy="3938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5">
            <a:extLst>
              <a:ext uri="{FF2B5EF4-FFF2-40B4-BE49-F238E27FC236}">
                <a16:creationId xmlns:a16="http://schemas.microsoft.com/office/drawing/2014/main" id="{75E6726F-8EAC-E994-1ACD-71085886529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922554" y="-2128078"/>
            <a:ext cx="3670110" cy="367011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5">
            <a:extLst>
              <a:ext uri="{FF2B5EF4-FFF2-40B4-BE49-F238E27FC236}">
                <a16:creationId xmlns:a16="http://schemas.microsoft.com/office/drawing/2014/main" id="{3399D543-9DD1-5676-3311-A7429F080556}"/>
              </a:ext>
            </a:extLst>
          </p:cNvPr>
          <p:cNvSpPr/>
          <p:nvPr/>
        </p:nvSpPr>
        <p:spPr>
          <a:xfrm>
            <a:off x="363498" y="298444"/>
            <a:ext cx="11709281" cy="159183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1568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ru-RU" sz="1600" dirty="0"/>
              <a:t>Наш отряд готов к совместной работе и новым свершениям, ведь именно такие инициативы помогают нам укрепить связи в сообществе и способствуют развитию культурной среды в </a:t>
            </a:r>
            <a:r>
              <a:rPr lang="ru-RU" sz="1600" dirty="0" err="1"/>
              <a:t>Новольвовске</a:t>
            </a:r>
            <a:r>
              <a:rPr lang="ru-RU" sz="1600" dirty="0"/>
              <a:t>. Каждый шаг </a:t>
            </a:r>
            <a:r>
              <a:rPr lang="ru-RU" sz="1600" dirty="0" err="1"/>
              <a:t>ортяда</a:t>
            </a:r>
            <a:r>
              <a:rPr lang="ru-RU" sz="1600" dirty="0"/>
              <a:t> "</a:t>
            </a:r>
            <a:r>
              <a:rPr lang="ru-RU" sz="1600" dirty="0" err="1"/>
              <a:t>Добротворец</a:t>
            </a:r>
            <a:r>
              <a:rPr lang="ru-RU" sz="1600" dirty="0"/>
              <a:t>" — это шаг к большему вовлечению населения в культурные события, повышению интереса к библиотечным услугам и активному участию в создании культурных мероприятий.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BAAAEE-C2EC-B4B5-E522-1DFBD49BB9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451" y="2072643"/>
            <a:ext cx="2883851" cy="2131845"/>
          </a:xfrm>
          <a:prstGeom prst="rect">
            <a:avLst/>
          </a:prstGeom>
        </p:spPr>
      </p:pic>
      <p:pic>
        <p:nvPicPr>
          <p:cNvPr id="140" name="Рисунок 139">
            <a:extLst>
              <a:ext uri="{FF2B5EF4-FFF2-40B4-BE49-F238E27FC236}">
                <a16:creationId xmlns:a16="http://schemas.microsoft.com/office/drawing/2014/main" id="{D2ACF9D2-2A3A-07E1-F6BE-64A7588906A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066" t="18792" r="216"/>
          <a:stretch>
            <a:fillRect/>
          </a:stretch>
        </p:blipFill>
        <p:spPr>
          <a:xfrm>
            <a:off x="6218138" y="3429000"/>
            <a:ext cx="5820398" cy="3258655"/>
          </a:xfrm>
          <a:custGeom>
            <a:avLst/>
            <a:gdLst>
              <a:gd name="connsiteX0" fmla="*/ 551829 w 5820398"/>
              <a:gd name="connsiteY0" fmla="*/ 0 h 3258655"/>
              <a:gd name="connsiteX1" fmla="*/ 5268569 w 5820398"/>
              <a:gd name="connsiteY1" fmla="*/ 0 h 3258655"/>
              <a:gd name="connsiteX2" fmla="*/ 5820398 w 5820398"/>
              <a:gd name="connsiteY2" fmla="*/ 551829 h 3258655"/>
              <a:gd name="connsiteX3" fmla="*/ 5820398 w 5820398"/>
              <a:gd name="connsiteY3" fmla="*/ 2759080 h 3258655"/>
              <a:gd name="connsiteX4" fmla="*/ 5577102 w 5820398"/>
              <a:gd name="connsiteY4" fmla="*/ 3216666 h 3258655"/>
              <a:gd name="connsiteX5" fmla="*/ 5499742 w 5820398"/>
              <a:gd name="connsiteY5" fmla="*/ 3258655 h 3258655"/>
              <a:gd name="connsiteX6" fmla="*/ 320657 w 5820398"/>
              <a:gd name="connsiteY6" fmla="*/ 3258655 h 3258655"/>
              <a:gd name="connsiteX7" fmla="*/ 243296 w 5820398"/>
              <a:gd name="connsiteY7" fmla="*/ 3216666 h 3258655"/>
              <a:gd name="connsiteX8" fmla="*/ 0 w 5820398"/>
              <a:gd name="connsiteY8" fmla="*/ 2759080 h 3258655"/>
              <a:gd name="connsiteX9" fmla="*/ 0 w 5820398"/>
              <a:gd name="connsiteY9" fmla="*/ 551829 h 3258655"/>
              <a:gd name="connsiteX10" fmla="*/ 551829 w 5820398"/>
              <a:gd name="connsiteY10" fmla="*/ 0 h 3258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20398" h="3258655">
                <a:moveTo>
                  <a:pt x="551829" y="0"/>
                </a:moveTo>
                <a:lnTo>
                  <a:pt x="5268569" y="0"/>
                </a:lnTo>
                <a:cubicBezTo>
                  <a:pt x="5573336" y="0"/>
                  <a:pt x="5820398" y="247062"/>
                  <a:pt x="5820398" y="551829"/>
                </a:cubicBezTo>
                <a:lnTo>
                  <a:pt x="5820398" y="2759080"/>
                </a:lnTo>
                <a:cubicBezTo>
                  <a:pt x="5820398" y="2949559"/>
                  <a:pt x="5723889" y="3117498"/>
                  <a:pt x="5577102" y="3216666"/>
                </a:cubicBezTo>
                <a:lnTo>
                  <a:pt x="5499742" y="3258655"/>
                </a:lnTo>
                <a:lnTo>
                  <a:pt x="320657" y="3258655"/>
                </a:lnTo>
                <a:lnTo>
                  <a:pt x="243296" y="3216666"/>
                </a:lnTo>
                <a:cubicBezTo>
                  <a:pt x="96509" y="3117498"/>
                  <a:pt x="0" y="2949559"/>
                  <a:pt x="0" y="2759080"/>
                </a:cubicBezTo>
                <a:lnTo>
                  <a:pt x="0" y="551829"/>
                </a:lnTo>
                <a:cubicBezTo>
                  <a:pt x="0" y="247062"/>
                  <a:pt x="247062" y="0"/>
                  <a:pt x="551829" y="0"/>
                </a:cubicBezTo>
                <a:close/>
              </a:path>
            </a:pathLst>
          </a:custGeom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F55C14FF-F1BF-C566-2147-F971C510E4C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937" t="14291" r="11820" b="6141"/>
          <a:stretch>
            <a:fillRect/>
          </a:stretch>
        </p:blipFill>
        <p:spPr>
          <a:xfrm>
            <a:off x="667124" y="4386579"/>
            <a:ext cx="3461974" cy="2289007"/>
          </a:xfrm>
          <a:custGeom>
            <a:avLst/>
            <a:gdLst>
              <a:gd name="connsiteX0" fmla="*/ 566710 w 5142564"/>
              <a:gd name="connsiteY0" fmla="*/ 0 h 3400189"/>
              <a:gd name="connsiteX1" fmla="*/ 4575854 w 5142564"/>
              <a:gd name="connsiteY1" fmla="*/ 0 h 3400189"/>
              <a:gd name="connsiteX2" fmla="*/ 5142564 w 5142564"/>
              <a:gd name="connsiteY2" fmla="*/ 566710 h 3400189"/>
              <a:gd name="connsiteX3" fmla="*/ 5142564 w 5142564"/>
              <a:gd name="connsiteY3" fmla="*/ 2833479 h 3400189"/>
              <a:gd name="connsiteX4" fmla="*/ 4575854 w 5142564"/>
              <a:gd name="connsiteY4" fmla="*/ 3400189 h 3400189"/>
              <a:gd name="connsiteX5" fmla="*/ 566710 w 5142564"/>
              <a:gd name="connsiteY5" fmla="*/ 3400189 h 3400189"/>
              <a:gd name="connsiteX6" fmla="*/ 0 w 5142564"/>
              <a:gd name="connsiteY6" fmla="*/ 2833479 h 3400189"/>
              <a:gd name="connsiteX7" fmla="*/ 0 w 5142564"/>
              <a:gd name="connsiteY7" fmla="*/ 566710 h 3400189"/>
              <a:gd name="connsiteX8" fmla="*/ 566710 w 5142564"/>
              <a:gd name="connsiteY8" fmla="*/ 0 h 340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42564" h="3400189">
                <a:moveTo>
                  <a:pt x="566710" y="0"/>
                </a:moveTo>
                <a:lnTo>
                  <a:pt x="4575854" y="0"/>
                </a:lnTo>
                <a:cubicBezTo>
                  <a:pt x="4888839" y="0"/>
                  <a:pt x="5142564" y="253725"/>
                  <a:pt x="5142564" y="566710"/>
                </a:cubicBezTo>
                <a:lnTo>
                  <a:pt x="5142564" y="2833479"/>
                </a:lnTo>
                <a:cubicBezTo>
                  <a:pt x="5142564" y="3146464"/>
                  <a:pt x="4888839" y="3400189"/>
                  <a:pt x="4575854" y="3400189"/>
                </a:cubicBezTo>
                <a:lnTo>
                  <a:pt x="566710" y="3400189"/>
                </a:lnTo>
                <a:cubicBezTo>
                  <a:pt x="253725" y="3400189"/>
                  <a:pt x="0" y="3146464"/>
                  <a:pt x="0" y="2833479"/>
                </a:cubicBezTo>
                <a:lnTo>
                  <a:pt x="0" y="566710"/>
                </a:lnTo>
                <a:cubicBezTo>
                  <a:pt x="0" y="253725"/>
                  <a:pt x="253725" y="0"/>
                  <a:pt x="566710" y="0"/>
                </a:cubicBezTo>
                <a:close/>
              </a:path>
            </a:pathLst>
          </a:custGeom>
        </p:spPr>
      </p:pic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60EE9179-8B91-969F-3750-CDEFB0F0AE3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9492" t="32251" r="34248" b="11957"/>
          <a:stretch>
            <a:fillRect/>
          </a:stretch>
        </p:blipFill>
        <p:spPr>
          <a:xfrm>
            <a:off x="4218030" y="1960862"/>
            <a:ext cx="3227570" cy="2595585"/>
          </a:xfrm>
          <a:custGeom>
            <a:avLst/>
            <a:gdLst>
              <a:gd name="connsiteX0" fmla="*/ 311916 w 2327127"/>
              <a:gd name="connsiteY0" fmla="*/ 0 h 1871456"/>
              <a:gd name="connsiteX1" fmla="*/ 2015211 w 2327127"/>
              <a:gd name="connsiteY1" fmla="*/ 0 h 1871456"/>
              <a:gd name="connsiteX2" fmla="*/ 2327127 w 2327127"/>
              <a:gd name="connsiteY2" fmla="*/ 311916 h 1871456"/>
              <a:gd name="connsiteX3" fmla="*/ 2327127 w 2327127"/>
              <a:gd name="connsiteY3" fmla="*/ 1559540 h 1871456"/>
              <a:gd name="connsiteX4" fmla="*/ 2015211 w 2327127"/>
              <a:gd name="connsiteY4" fmla="*/ 1871456 h 1871456"/>
              <a:gd name="connsiteX5" fmla="*/ 311916 w 2327127"/>
              <a:gd name="connsiteY5" fmla="*/ 1871456 h 1871456"/>
              <a:gd name="connsiteX6" fmla="*/ 0 w 2327127"/>
              <a:gd name="connsiteY6" fmla="*/ 1559540 h 1871456"/>
              <a:gd name="connsiteX7" fmla="*/ 0 w 2327127"/>
              <a:gd name="connsiteY7" fmla="*/ 311916 h 1871456"/>
              <a:gd name="connsiteX8" fmla="*/ 311916 w 2327127"/>
              <a:gd name="connsiteY8" fmla="*/ 0 h 1871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7127" h="1871456">
                <a:moveTo>
                  <a:pt x="311916" y="0"/>
                </a:moveTo>
                <a:lnTo>
                  <a:pt x="2015211" y="0"/>
                </a:lnTo>
                <a:cubicBezTo>
                  <a:pt x="2187477" y="0"/>
                  <a:pt x="2327127" y="139650"/>
                  <a:pt x="2327127" y="311916"/>
                </a:cubicBezTo>
                <a:lnTo>
                  <a:pt x="2327127" y="1559540"/>
                </a:lnTo>
                <a:cubicBezTo>
                  <a:pt x="2327127" y="1731806"/>
                  <a:pt x="2187477" y="1871456"/>
                  <a:pt x="2015211" y="1871456"/>
                </a:cubicBezTo>
                <a:lnTo>
                  <a:pt x="311916" y="1871456"/>
                </a:lnTo>
                <a:cubicBezTo>
                  <a:pt x="139650" y="1871456"/>
                  <a:pt x="0" y="1731806"/>
                  <a:pt x="0" y="1559540"/>
                </a:cubicBezTo>
                <a:lnTo>
                  <a:pt x="0" y="311916"/>
                </a:lnTo>
                <a:cubicBezTo>
                  <a:pt x="0" y="139650"/>
                  <a:pt x="139650" y="0"/>
                  <a:pt x="31191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7141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>
          <a:extLst>
            <a:ext uri="{FF2B5EF4-FFF2-40B4-BE49-F238E27FC236}">
              <a16:creationId xmlns:a16="http://schemas.microsoft.com/office/drawing/2014/main" id="{DDD89CD6-BAF0-2122-B81A-3FE2CAC4F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6">
            <a:extLst>
              <a:ext uri="{FF2B5EF4-FFF2-40B4-BE49-F238E27FC236}">
                <a16:creationId xmlns:a16="http://schemas.microsoft.com/office/drawing/2014/main" id="{2E525358-F316-BB1B-A78E-6E0ADF88AE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941168"/>
            <a:ext cx="12192000" cy="1916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6">
            <a:extLst>
              <a:ext uri="{FF2B5EF4-FFF2-40B4-BE49-F238E27FC236}">
                <a16:creationId xmlns:a16="http://schemas.microsoft.com/office/drawing/2014/main" id="{0060E578-0E32-72D1-BA92-ED43BA57022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85425">
            <a:off x="10696702" y="-441493"/>
            <a:ext cx="2216488" cy="2402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6">
            <a:extLst>
              <a:ext uri="{FF2B5EF4-FFF2-40B4-BE49-F238E27FC236}">
                <a16:creationId xmlns:a16="http://schemas.microsoft.com/office/drawing/2014/main" id="{D371AB47-9D47-6456-D471-96D524A9AB8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85799">
            <a:off x="166482" y="2185373"/>
            <a:ext cx="2080846" cy="2255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30231D-016B-CD6A-E435-2D25BF9E9F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9580" y="300808"/>
            <a:ext cx="8872839" cy="49909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508680-8700-7C7C-2E7C-D547342434D9}"/>
              </a:ext>
            </a:extLst>
          </p:cNvPr>
          <p:cNvSpPr txBox="1"/>
          <p:nvPr/>
        </p:nvSpPr>
        <p:spPr>
          <a:xfrm>
            <a:off x="2015740" y="5474725"/>
            <a:ext cx="85166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Мы надеемся на поддержку и активное участие всех желающих, готовых внести свой вклад в развитие культуры и образование в нашем поселке Новольвовск.</a:t>
            </a:r>
          </a:p>
        </p:txBody>
      </p:sp>
    </p:spTree>
    <p:extLst>
      <p:ext uri="{BB962C8B-B14F-4D97-AF65-F5344CB8AC3E}">
        <p14:creationId xmlns:p14="http://schemas.microsoft.com/office/powerpoint/2010/main" val="3297852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6666"/>
          </a:srgbClr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"/>
          <p:cNvSpPr/>
          <p:nvPr/>
        </p:nvSpPr>
        <p:spPr>
          <a:xfrm>
            <a:off x="779522" y="1296737"/>
            <a:ext cx="5000625" cy="4989760"/>
          </a:xfrm>
          <a:prstGeom prst="rtTriangle">
            <a:avLst/>
          </a:prstGeom>
          <a:solidFill>
            <a:srgbClr val="FFC000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7"/>
          <p:cNvSpPr txBox="1"/>
          <p:nvPr/>
        </p:nvSpPr>
        <p:spPr>
          <a:xfrm>
            <a:off x="984934" y="738614"/>
            <a:ext cx="640871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Как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с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нами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связаться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7"/>
          <p:cNvSpPr txBox="1"/>
          <p:nvPr/>
        </p:nvSpPr>
        <p:spPr>
          <a:xfrm>
            <a:off x="779522" y="5210563"/>
            <a:ext cx="6542686" cy="701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Наш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адрес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Кимовский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район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пос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Новольвовск, </a:t>
            </a:r>
            <a:endParaRPr sz="16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ул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Центральная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д.11а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7"/>
          <p:cNvSpPr txBox="1"/>
          <p:nvPr/>
        </p:nvSpPr>
        <p:spPr>
          <a:xfrm>
            <a:off x="779522" y="4153632"/>
            <a:ext cx="522122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Телефон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для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связи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b="1" dirty="0"/>
              <a:t>+7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(919)0737045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866AB0-E1FD-5B1D-4DE5-961F2855A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859" y="1517091"/>
            <a:ext cx="4394871" cy="439487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rigin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368</Words>
  <Application>Microsoft Office PowerPoint</Application>
  <PresentationFormat>Широкоэкранный</PresentationFormat>
  <Paragraphs>19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PT 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Mari Andreeva</dc:creator>
  <cp:lastModifiedBy>Марина Маренова</cp:lastModifiedBy>
  <cp:revision>6</cp:revision>
  <dcterms:created xsi:type="dcterms:W3CDTF">2024-06-18T00:37:31Z</dcterms:created>
  <dcterms:modified xsi:type="dcterms:W3CDTF">2025-02-15T14:30:06Z</dcterms:modified>
</cp:coreProperties>
</file>