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D6E7FD-7A34-41C1-B2D4-12EF1C78402B}">
          <p14:sldIdLst>
            <p14:sldId id="256"/>
            <p14:sldId id="259"/>
            <p14:sldId id="257"/>
            <p14:sldId id="260"/>
            <p14:sldId id="258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4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96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48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48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5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4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1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2658B7-AF6F-41F9-813C-4DCB21CDBDAF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2C0E04-BFFB-4230-8CCB-16E613EB0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42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534401" cy="228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Волонтёрский отряд </a:t>
            </a:r>
            <a:b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«Аврора +»</a:t>
            </a:r>
            <a:endParaRPr lang="ru-RU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2560" y="4082562"/>
            <a:ext cx="6198577" cy="14986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отряд работает на базе МАОУ «СОШ «Аврора» г. Саратова. </a:t>
            </a: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–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Переведенцева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Николаевна.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18" y="4388706"/>
            <a:ext cx="2384912" cy="238491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3127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184" y="3818792"/>
            <a:ext cx="7554179" cy="233582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нашей школе волонтерская деятельность занимает важное место в жизни учеников и преподавателей. Мы стараемся не просто учиться, но и активно участвовать в жизни общества, помогая тем, кто нуждается в поддержке. Наша команда волонтеров состоит из ребят разных возрастов, и каждый из нас вносит свой вклад в общее дело.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18" y="4388706"/>
            <a:ext cx="2384912" cy="2384912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4" y="0"/>
            <a:ext cx="4824046" cy="2713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08" y="0"/>
            <a:ext cx="4824046" cy="27135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3908" cy="27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024"/>
            <a:ext cx="6447693" cy="2281600"/>
          </a:xfrm>
        </p:spPr>
        <p:txBody>
          <a:bodyPr>
            <a:normAutofit fontScale="90000"/>
          </a:bodyPr>
          <a:lstStyle/>
          <a:p>
            <a:r>
              <a:rPr lang="ru-RU" sz="4000" b="1" cap="none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работаем по следующим направлениям: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22" y="2533648"/>
            <a:ext cx="5302947" cy="3744060"/>
          </a:xfrm>
        </p:spPr>
        <p:txBody>
          <a:bodyPr>
            <a:normAutofit fontScale="47500" lnSpcReduction="20000"/>
          </a:bodyPr>
          <a:lstStyle/>
          <a:p>
            <a:r>
              <a:rPr lang="ru-RU" sz="7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 </a:t>
            </a:r>
          </a:p>
          <a:p>
            <a:r>
              <a:rPr lang="ru-RU" sz="7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СОБЫТИЙНОЕ  </a:t>
            </a:r>
          </a:p>
          <a:p>
            <a:r>
              <a:rPr lang="ru-RU" sz="7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ЗООВОЛОНТЁРСТВО </a:t>
            </a:r>
          </a:p>
          <a:p>
            <a:r>
              <a:rPr lang="ru-RU" sz="7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ПАТРИОТИЧЕСКОЕ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33" y="0"/>
            <a:ext cx="3622430" cy="2716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4" y="0"/>
            <a:ext cx="1829899" cy="3253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34" y="2716823"/>
            <a:ext cx="3622430" cy="2057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71" y="4774362"/>
            <a:ext cx="1562729" cy="2083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3" y="4774362"/>
            <a:ext cx="3877873" cy="2083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25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145" y="211015"/>
            <a:ext cx="6327530" cy="903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Событийное </a:t>
            </a:r>
            <a:br>
              <a:rPr lang="ru-RU" sz="3200" b="1" cap="none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3200" b="1" cap="none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направление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3350" y="2455981"/>
            <a:ext cx="5133121" cy="3584332"/>
          </a:xfrm>
        </p:spPr>
        <p:txBody>
          <a:bodyPr>
            <a:normAutofit/>
          </a:bodyPr>
          <a:lstStyle/>
          <a:p>
            <a:r>
              <a:rPr lang="ru-RU" dirty="0" smtClean="0"/>
              <a:t>Наши волонтёры всегда готовы прийти на помощь в организации культурных мероприятий! Они неоднократно было волонтёрами на таких мероприятиях как: районный этап Зарница 2.0, фестиваль «На сцене», межрегиональный фестиваль детских экологических театров образовательных учреждений «Через искусство к Зеленой планете»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83" y="-17587"/>
            <a:ext cx="8534401" cy="896815"/>
          </a:xfrm>
        </p:spPr>
        <p:txBody>
          <a:bodyPr/>
          <a:lstStyle/>
          <a:p>
            <a:r>
              <a:rPr lang="ru-RU" b="1" cap="none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Экологическое направление </a:t>
            </a:r>
            <a:endParaRPr lang="ru-RU" b="1" cap="none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883" y="1264139"/>
            <a:ext cx="5883640" cy="444011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Также мы активно участвуем в экологических проектах, которые направлены на защиту окружающей среды. Регулярные субботники, посадка деревьев и уборка территорий становятся настоящим праздником для всей школы. </a:t>
            </a:r>
            <a:endParaRPr lang="ru-RU" sz="2400" dirty="0" smtClean="0"/>
          </a:p>
          <a:p>
            <a:r>
              <a:rPr lang="ru-RU" sz="2400" dirty="0" smtClean="0"/>
              <a:t>Мы </a:t>
            </a:r>
            <a:r>
              <a:rPr lang="ru-RU" sz="2400" dirty="0"/>
              <a:t>понимаем, что забота о природе — это не только наша обязанность, но и возможность сделать мир лучше и чище.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78" y="0"/>
            <a:ext cx="5111922" cy="3402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3402622"/>
            <a:ext cx="2590800" cy="345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77" y="3402621"/>
            <a:ext cx="3745524" cy="34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719" y="70338"/>
            <a:ext cx="5602288" cy="87678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Зооволонтёрство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0637" y="1313226"/>
            <a:ext cx="4863733" cy="5157912"/>
          </a:xfrm>
        </p:spPr>
        <p:txBody>
          <a:bodyPr>
            <a:normAutofit/>
          </a:bodyPr>
          <a:lstStyle/>
          <a:p>
            <a:r>
              <a:rPr lang="ru-RU" dirty="0" err="1"/>
              <a:t>Зоонаправление</a:t>
            </a:r>
            <a:r>
              <a:rPr lang="ru-RU" dirty="0"/>
              <a:t> включает в себя множество инициатив, направленных на защиту и помощь животным. Волонтеры, работающие в этом направлении, активно участвуют в </a:t>
            </a:r>
            <a:r>
              <a:rPr lang="ru-RU" dirty="0" smtClean="0"/>
              <a:t>сборе корма для бездомных животных, </a:t>
            </a:r>
            <a:r>
              <a:rPr lang="ru-RU" dirty="0"/>
              <a:t>поиске новых хозяев и организации мероприятий по стерилизации и вакцинации. Они часто работают в приютах, где ухаживают за животными, обеспечивая им необходимые условия и внимание.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4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351" y="134848"/>
            <a:ext cx="4443908" cy="920746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Патриотическое </a:t>
            </a:r>
            <a:r>
              <a:rPr lang="ru-RU" b="1" cap="none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волонтёрство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298" y="1506416"/>
            <a:ext cx="5109917" cy="4894384"/>
          </a:xfrm>
        </p:spPr>
        <p:txBody>
          <a:bodyPr>
            <a:normAutofit/>
          </a:bodyPr>
          <a:lstStyle/>
          <a:p>
            <a:r>
              <a:rPr lang="ru-RU" dirty="0"/>
              <a:t>Патриотическое направление охватывает широкий спектр активности, направленной на укрепление гражданского общества и воспитание любви к Родине. Волонтеры, занимающиеся этой деятельностью, могут принимать участие в организации мероприятий, таких как военно-патриотические лагеря, праздничные акции, акции памяти и другие социальные проекты. Они часто работают с молодежью, проводя уроки истории, организуя экскурсии и тематические встречи, способствуя формированию у подрастающего поколения чувства гордости за свою страну и ее достижения.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482" y="1160584"/>
            <a:ext cx="8534400" cy="3163277"/>
          </a:xfrm>
        </p:spPr>
        <p:txBody>
          <a:bodyPr>
            <a:noAutofit/>
          </a:bodyPr>
          <a:lstStyle/>
          <a:p>
            <a:r>
              <a:rPr lang="ru-RU" sz="2400" dirty="0"/>
              <a:t>Таким образом, волонтерская деятельность в нашей школе формирует у нас активную гражданскую позицию, развивает навыки </a:t>
            </a:r>
            <a:r>
              <a:rPr lang="ru-RU" sz="2400" dirty="0" err="1"/>
              <a:t>teamwork</a:t>
            </a:r>
            <a:r>
              <a:rPr lang="ru-RU" sz="2400" dirty="0"/>
              <a:t> и лидерства, а также укрепляет дружеские связи между учащимися. Мы гордимся тем, что можем делать добро и вдохновлять других следовать нашему примеру!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18" y="4388706"/>
            <a:ext cx="2384912" cy="238491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30545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376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Волонтёрский отряд  «Аврора +»</vt:lpstr>
      <vt:lpstr>Презентация PowerPoint</vt:lpstr>
      <vt:lpstr>Мы работаем по следующим направлениям: </vt:lpstr>
      <vt:lpstr>Событийное  направление</vt:lpstr>
      <vt:lpstr>Экологическое направление </vt:lpstr>
      <vt:lpstr>Зооволонтёрство</vt:lpstr>
      <vt:lpstr>Патриотическое волонтёрство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 «Аврора +»</dc:title>
  <dc:creator>Пользователь</dc:creator>
  <cp:lastModifiedBy>Пользователь</cp:lastModifiedBy>
  <cp:revision>12</cp:revision>
  <dcterms:created xsi:type="dcterms:W3CDTF">2025-06-05T05:33:20Z</dcterms:created>
  <dcterms:modified xsi:type="dcterms:W3CDTF">2025-06-05T08:41:25Z</dcterms:modified>
</cp:coreProperties>
</file>