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7A4"/>
    <a:srgbClr val="1F5480"/>
    <a:srgbClr val="2A2F4D"/>
    <a:srgbClr val="2E2C2D"/>
    <a:srgbClr val="47627F"/>
    <a:srgbClr val="04105A"/>
    <a:srgbClr val="ED613E"/>
    <a:srgbClr val="BF3C48"/>
    <a:srgbClr val="856E45"/>
    <a:srgbClr val="6F2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-102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7510" y="-674370"/>
            <a:ext cx="5929884" cy="2591626"/>
          </a:xfrm>
        </p:spPr>
        <p:txBody>
          <a:bodyPr>
            <a:noAutofit/>
          </a:bodyPr>
          <a:lstStyle/>
          <a:p>
            <a:r>
              <a:rPr lang="ru-RU" sz="3600" b="1" dirty="0">
                <a:ln w="0"/>
                <a:solidFill>
                  <a:srgbClr val="A167A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Единая горячая линия психологической помощи </a:t>
            </a:r>
            <a:endParaRPr lang="en-US" sz="3600" b="1" dirty="0">
              <a:ln w="0"/>
              <a:solidFill>
                <a:srgbClr val="A167A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4660" y="2103120"/>
            <a:ext cx="5783580" cy="4629150"/>
          </a:xfrm>
        </p:spPr>
        <p:txBody>
          <a:bodyPr>
            <a:normAutofit/>
          </a:bodyPr>
          <a:lstStyle/>
          <a:p>
            <a:pPr algn="r"/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проекта - Силенок Инна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Казимировна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психолог, действительный член и преподаватель международного уровня, аккредитованный супервизор Общероссийской профессиональной психотерапевтической лиги, координатор горячей линии психологической помощи «Мы вместе» (апрель 2020 г. – 30 апреля 2021 г.), руководитель горячей линии психологической помощи детям и подросткам ОНФ «Тренер», руководитель региональной горячей линии психологической помощи населению Краснодарского края, председатель КРООВВМ «Единство поколений», Президент Межрегиональной общественной организации «Развитие психологической помощи».</a:t>
            </a:r>
            <a:endParaRPr lang="en-US" sz="18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434" y="322356"/>
            <a:ext cx="6294294" cy="896209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ПРОБЛЕМА</a:t>
            </a:r>
            <a:endParaRPr lang="en-US" b="1" dirty="0">
              <a:solidFill>
                <a:srgbClr val="A167A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23060" y="1143000"/>
            <a:ext cx="71780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последнее время в связи с пандемией в обществе повысились агрессивность, тревожность, количество суицидальных мыслей, участились панические атаки, увеличилось количество разводов и проблем в браке. </a:t>
            </a:r>
          </a:p>
          <a:p>
            <a:pPr lvl="0"/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Сниженная мотивация школьников учиться является причиной конфликтов в семьях, возросло количество случаев </a:t>
            </a:r>
            <a:r>
              <a:rPr lang="ru-RU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буллинга</a:t>
            </a:r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школе. </a:t>
            </a:r>
          </a:p>
          <a:p>
            <a:pPr lvl="0"/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Старшее поколение и люди с ОВЗ оказались в изоляции, горячая линия - единственная возможность социальных контактов для таких людей. Существует страх вакцинации, </a:t>
            </a:r>
            <a:r>
              <a:rPr lang="ru-RU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заражения </a:t>
            </a:r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COVID-19, смерти. </a:t>
            </a:r>
          </a:p>
          <a:p>
            <a:pPr lvl="0"/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существует единой линии психологической помощи, в регионах недостаточно опыта в оказании психологической помощи дистанционно. </a:t>
            </a:r>
          </a:p>
          <a:p>
            <a:pPr lvl="0"/>
            <a:r>
              <a:rPr lang="ru-RU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 направлена на помощь в преодолении вышеперечисленных состояний.</a:t>
            </a:r>
            <a:endParaRPr lang="ru-RU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760" y="38798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Проект как решение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8690" y="1711325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Квалифицированные психологи-волонтеры оказывают бесплатную круглосуточную психологическую помощь населению России на единой горячей линии.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данный момент сформирована команда из 200 психологов-волонтеров с опытом работы на горячей линии не менее 300 часов у каждого, есть договоренность с ВУЗами о прохождении практики студентами психологических факультетов старших курсов на горячей линии, разработана система наставничества, есть федеральный номер горячей линии.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проекта участвовала в организации и координировала горячую линию психологической помощи "Мы вместе" со дня основания и до ее закрытия на протяжении 13 месяцев. Членами команды принято более 100000 звонков и оказана психологическая помощь на горячей линии "Мы вместе" более 40000 человек.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Лидер программы и команда участвовали в организации и продолжают работать на горячей линии психологической помощи детям и подросткам ОНФ "Тренер".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счет взаимодействия  с членами организации в 44 регионах, людям, нуждающимся в очной психологической помощи оказывается очная помощь на местах.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93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760" y="39941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Конкурентные преимущества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560" y="1745615"/>
            <a:ext cx="7886700" cy="4351338"/>
          </a:xfrm>
        </p:spPr>
        <p:txBody>
          <a:bodyPr/>
          <a:lstStyle/>
          <a:p>
            <a:pPr marL="0" lvl="0" indent="0">
              <a:buNone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территории РФ существуют государственные детские  и узкопрофильные телефоны доверия, на которых не проводится краткосрочная психотерапия и </a:t>
            </a:r>
            <a:r>
              <a:rPr lang="ru-RU" sz="1800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психокоррекция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оказывается поддержка, после чего человека переключают на социальные службы.</a:t>
            </a:r>
          </a:p>
          <a:p>
            <a:pPr marL="0" lvl="0" indent="0">
              <a:buNone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Нами разработана и апробирована методология и система работа  по оказанию психологической помощи на горячей линии в постоянном сотрудничестве высококвалифицированных волонтеров-психологов с психиатрами, наркологами и волонтерами социальной направленности. </a:t>
            </a:r>
          </a:p>
          <a:p>
            <a:pPr marL="0" lvl="0" indent="0">
              <a:buNone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Внедрена методология реабилитации и повышения квалификации консультантов.</a:t>
            </a:r>
          </a:p>
          <a:p>
            <a:pPr marL="0" lvl="0" indent="0">
              <a:buNone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существует команда высокопрофессиональных волонтеров-психологов, готовых приступить к работе на горячей линии психологической помощи в кратчайшие сроки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72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340" y="36512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План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370" y="1356994"/>
            <a:ext cx="8115300" cy="5260976"/>
          </a:xfrm>
        </p:spPr>
        <p:txBody>
          <a:bodyPr>
            <a:normAutofit fontScale="77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технических работ по установке Виртуальной АТС, подключению единого федерального номера горячей линии психологической помощи, установке системы Виртуальной АТС на устройства волонтеров-психологов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рабочей группы проекта для организации и проведения психологической помощи гражданам в регионах РФ на единой горячей линии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круглого стола по организации работы на горячей линии психологической помощи гражданам в регионах РФ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информации о работе горячей линии психологической помощи в СМИ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работы горячей линии, количества необходимых операторов Виртуальной АТС для наибольшей эффективности работы горячей линии психологической помощи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и проведение еженедельных и ежемесячных </a:t>
            </a:r>
            <a:r>
              <a:rPr lang="ru-RU" sz="1800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круглых столов, </a:t>
            </a:r>
            <a:r>
              <a:rPr lang="ru-RU" sz="1800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супервизий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групповых терапий, онлайн конференций для повышения профессиональных компетенций волонтеров-психологов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Постоянное собеседование новых волонтеров-психологов – опытных специалистов, приходящих на смену выбывшим, организация наставнической работы опытными психологами над студентами и  молодыми специалистами 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волонтерами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Прохождение практики на горячей линии психологической помощи студентами старших курсов и выпускниками психологических факультетов ВУЗов РФ</a:t>
            </a:r>
            <a:endParaRPr lang="ru-RU" sz="18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Ежедневное заполнение протоколов звонков на горячую линию и учетной таблицы волонтерами-психологами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Вручение благодарностей волонтерам-психологам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и проведение очной конференции волонтеров-психологов по истечению каждых 6 месяцев работы горячей линии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взаимодействия с  зарубежными международными горячими линиями психологической 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</a:t>
            </a:r>
          </a:p>
          <a:p>
            <a:pPr marL="0" lvl="0" indent="0">
              <a:buNone/>
            </a:pPr>
            <a:endParaRPr lang="ru-RU" sz="18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304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080" y="17081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Успехи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810" y="1154430"/>
            <a:ext cx="8138160" cy="521684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работает горячая линия психологической помощи детям и подросткам ОНФ "Тренер", на которой на данный момент нашей командой  отработано более 9000 звонков.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января по декабрь 2021 года работала горячая линия бесплатной психологической помощи Краснодарского края, за время работы которой было отработано 3000 звонков. 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горячую линию психологической помощи  "Мы вместе" поступило более 100000 звонков, 40000 профильных звонков отработаны.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Существует команда из более чем 200 волонтеров-психологов, готовых на безвозмездной основе оказывать психологическую помощь населению.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Создана методологическая основа оказания психологической помощи. 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Создана система обучения волонтеров-психологов, студентов психологических факультетов.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апреля 2020 года по настоящее время число обращений на горячую линию - более 100000. Число обученных волонтеров-психологов - более 200 человек. Число студентов, прошедших практику на горячей линии - 60 человек.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Нами предотвращено более 60 попыток суицида за первое полугодие 2021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33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31940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Ожидаемые результаты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130" y="1725930"/>
            <a:ext cx="7818120" cy="46862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психоэмоционального состояния граждан;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уровня агрессии в регионах;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ответственности граждан за свое эмоциональное состояние и психическое здоровье;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эмоционального климата в регионах;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культуры обращения к психологам;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оказания психологической помощи в регионах;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страхов в отношении вакцинации;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компетентности студентов психологических ВУЗов и помощь в трудоустройстве;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употребления </a:t>
            </a:r>
            <a:r>
              <a:rPr lang="ru-RU" sz="1800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психоактивных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веществ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числа 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суицидов;</a:t>
            </a:r>
          </a:p>
          <a:p>
            <a:pPr lvl="0"/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количества противоправных 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действий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800" dirty="0" smtClean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психологической культуры и 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просвещенности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800" dirty="0" smtClean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ответственности у граждан за свое поведение, состояние.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45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1620" y="37655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Партнеры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05890"/>
            <a:ext cx="7886700" cy="47710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Межрегиональная общественная организация «Развитие психологической помощи»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Общероссийский народный 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фронт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Агентство стратегических инициатив по продвижению новых проектов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психологии и бизнес-консультирования «Логос»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Психологическая газета «Золотая лестница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lvl="0"/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Администрация Краснодарского края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казенное учреждение Краснодарского края «Центр молодежных инициатив</a:t>
            </a:r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lvl="0"/>
            <a:r>
              <a:rPr lang="ru-RU" sz="1800" dirty="0" smtClean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 «Волонтеры-медики»</a:t>
            </a:r>
            <a:endParaRPr lang="ru-RU" sz="18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 «</a:t>
            </a:r>
            <a:r>
              <a:rPr lang="ru-RU" sz="1800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Волонтер.Сиб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Краснодарская краевая общественная организация ветеранов войны, труда, Вооруженных сил и правоохранительных органов.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АНО «Луч надежды»</a:t>
            </a:r>
          </a:p>
          <a:p>
            <a:pPr lvl="0"/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Ассоциация экспертов и специалистов социальной деятельности «Экспертное сообщество социальных инициатив»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32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7320" y="433706"/>
            <a:ext cx="7886700" cy="1325563"/>
          </a:xfrm>
        </p:spPr>
        <p:txBody>
          <a:bodyPr/>
          <a:lstStyle/>
          <a:p>
            <a:r>
              <a:rPr lang="ru-RU" b="1" dirty="0">
                <a:solidFill>
                  <a:srgbClr val="A167A4"/>
                </a:solidFill>
              </a:rPr>
              <a:t>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0140" y="1825625"/>
            <a:ext cx="7886700" cy="4351338"/>
          </a:xfrm>
        </p:spPr>
        <p:txBody>
          <a:bodyPr/>
          <a:lstStyle/>
          <a:p>
            <a:pPr marL="0" lvl="0" indent="0">
              <a:buNone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Силенок Инна </a:t>
            </a:r>
            <a:r>
              <a:rPr lang="ru-RU" sz="1800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Казимировна</a:t>
            </a: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руководитель проекта, председатель КРООВВМ «Единство поколений», президент «Межрегиональной общественной организации «Развитие психологической помощи»</a:t>
            </a:r>
            <a:endParaRPr lang="en-US" sz="18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18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+ 7(918) 439-06-67</a:t>
            </a:r>
          </a:p>
          <a:p>
            <a:pPr marL="0" lvl="0" indent="0">
              <a:buNone/>
            </a:pPr>
            <a:r>
              <a:rPr lang="en-US" sz="18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innasilenok@me.com</a:t>
            </a:r>
            <a:endParaRPr lang="ru-RU" sz="18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43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987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Единая горячая линия психологической помощи </vt:lpstr>
      <vt:lpstr>ПРОБЛЕМА</vt:lpstr>
      <vt:lpstr>Проект как решение проблемы</vt:lpstr>
      <vt:lpstr>Конкурентные преимущества проекта</vt:lpstr>
      <vt:lpstr>План реализации проекта</vt:lpstr>
      <vt:lpstr>Успехи проекта</vt:lpstr>
      <vt:lpstr>Ожидаемые результаты проекта </vt:lpstr>
      <vt:lpstr>Партнеры проекта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Логос</cp:lastModifiedBy>
  <cp:revision>37</cp:revision>
  <dcterms:created xsi:type="dcterms:W3CDTF">2018-09-04T12:10:47Z</dcterms:created>
  <dcterms:modified xsi:type="dcterms:W3CDTF">2021-07-05T14:23:33Z</dcterms:modified>
</cp:coreProperties>
</file>