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8" r:id="rId4"/>
    <p:sldId id="272" r:id="rId5"/>
    <p:sldId id="300" r:id="rId6"/>
    <p:sldId id="348" r:id="rId7"/>
    <p:sldId id="301" r:id="rId8"/>
    <p:sldId id="303" r:id="rId9"/>
    <p:sldId id="342" r:id="rId10"/>
    <p:sldId id="322" r:id="rId11"/>
    <p:sldId id="324" r:id="rId12"/>
    <p:sldId id="323" r:id="rId13"/>
    <p:sldId id="349" r:id="rId14"/>
    <p:sldId id="325" r:id="rId15"/>
    <p:sldId id="326" r:id="rId16"/>
    <p:sldId id="332" r:id="rId17"/>
    <p:sldId id="333" r:id="rId18"/>
    <p:sldId id="344" r:id="rId19"/>
    <p:sldId id="345" r:id="rId20"/>
    <p:sldId id="343" r:id="rId21"/>
    <p:sldId id="350" r:id="rId22"/>
    <p:sldId id="335" r:id="rId23"/>
    <p:sldId id="334" r:id="rId24"/>
    <p:sldId id="336" r:id="rId25"/>
    <p:sldId id="337" r:id="rId26"/>
    <p:sldId id="328" r:id="rId27"/>
    <p:sldId id="327" r:id="rId28"/>
    <p:sldId id="338" r:id="rId29"/>
    <p:sldId id="346" r:id="rId30"/>
    <p:sldId id="329" r:id="rId31"/>
    <p:sldId id="347" r:id="rId32"/>
    <p:sldId id="354" r:id="rId33"/>
    <p:sldId id="330" r:id="rId34"/>
    <p:sldId id="352" r:id="rId35"/>
    <p:sldId id="351" r:id="rId36"/>
    <p:sldId id="331" r:id="rId37"/>
    <p:sldId id="341" r:id="rId38"/>
    <p:sldId id="276" r:id="rId39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63A496F-4FA0-48A5-B41C-64D8CA666672}">
          <p14:sldIdLst>
            <p14:sldId id="264"/>
            <p14:sldId id="256"/>
            <p14:sldId id="258"/>
            <p14:sldId id="272"/>
            <p14:sldId id="300"/>
            <p14:sldId id="348"/>
            <p14:sldId id="301"/>
            <p14:sldId id="303"/>
            <p14:sldId id="342"/>
            <p14:sldId id="322"/>
            <p14:sldId id="324"/>
            <p14:sldId id="323"/>
            <p14:sldId id="349"/>
            <p14:sldId id="325"/>
            <p14:sldId id="326"/>
            <p14:sldId id="332"/>
            <p14:sldId id="333"/>
            <p14:sldId id="344"/>
            <p14:sldId id="345"/>
            <p14:sldId id="343"/>
            <p14:sldId id="350"/>
            <p14:sldId id="335"/>
            <p14:sldId id="334"/>
            <p14:sldId id="336"/>
            <p14:sldId id="337"/>
            <p14:sldId id="328"/>
            <p14:sldId id="327"/>
            <p14:sldId id="338"/>
            <p14:sldId id="346"/>
            <p14:sldId id="329"/>
            <p14:sldId id="347"/>
            <p14:sldId id="354"/>
            <p14:sldId id="330"/>
            <p14:sldId id="352"/>
            <p14:sldId id="351"/>
            <p14:sldId id="331"/>
            <p14:sldId id="341"/>
          </p14:sldIdLst>
        </p14:section>
        <p14:section name="Раздел без заголовка" id="{3BF48F01-7A62-4B77-91F2-FB44CD79F9E0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71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tags" Target="tags/tag1.xml" /><Relationship Id="rId41" Type="http://schemas.openxmlformats.org/officeDocument/2006/relationships/presProps" Target="presProps.xml" /><Relationship Id="rId42" Type="http://schemas.openxmlformats.org/officeDocument/2006/relationships/viewProps" Target="viewProps.xml" /><Relationship Id="rId43" Type="http://schemas.openxmlformats.org/officeDocument/2006/relationships/theme" Target="theme/theme1.xml" /><Relationship Id="rId44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1679856-C401-40E3-AFEE-A7E51EDE6C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/>
        </a:lstStyle>
        <a:p>
          <a:pPr/>
          <a:endParaRPr lang="ru-RU"/>
        </a:p>
      </dgm:t>
    </dgm:pt>
    <dgm:pt modelId="{916EBF08-13BE-4A58-8435-2E5EF2534225}" type="parTrans" cxnId="{4F3067A4-BD48-4F43-AFEF-E0BB3F2468B5}">
      <dgm:prSet/>
      <dgm:spPr/>
      <dgm:t>
        <a:bodyPr/>
        <a:lstStyle>
          <a:defPPr/>
        </a:lstStyle>
        <a:p>
          <a:pPr/>
          <a:endParaRPr lang="ru-RU"/>
        </a:p>
      </dgm:t>
    </dgm:pt>
    <dgm:pt modelId="{9E86CF0A-D9CE-44C5-AE31-D7BAE76D2180}">
      <dgm:prSet custT="1"/>
      <dgm:spPr>
        <a:solidFill>
          <a:schemeClr val="accent1"/>
        </a:solidFill>
      </dgm:spPr>
      <dgm:t>
        <a:bodyPr/>
        <a:lstStyle>
          <a:defPPr/>
        </a:lstStyle>
        <a:p>
          <a:pPr algn="ctr" rtl="0"/>
          <a:r>
            <a:rPr lang="ru-RU" sz="2800" b="1">
              <a:solidFill>
                <a:schemeClr val="bg1"/>
              </a:solidFill>
            </a:rPr>
            <a:t>Воспитательный потенциал волонтерства реализуется следующим образом</a:t>
          </a:r>
          <a:endParaRPr lang="ru-RU" sz="2800">
            <a:solidFill>
              <a:schemeClr val="bg1"/>
            </a:solidFill>
          </a:endParaRPr>
        </a:p>
      </dgm:t>
    </dgm:pt>
    <dgm:pt modelId="{57358224-CEAD-4D38-BD2A-ED5FCD12CDF7}" type="sibTrans" cxnId="{4F3067A4-BD48-4F43-AFEF-E0BB3F2468B5}">
      <dgm:prSet/>
      <dgm:spPr/>
      <dgm:t>
        <a:bodyPr/>
        <a:lstStyle>
          <a:defPPr/>
        </a:lstStyle>
        <a:p>
          <a:pPr/>
          <a:endParaRPr lang="ru-RU"/>
        </a:p>
      </dgm:t>
    </dgm:pt>
    <dgm:pt modelId="{E9C1457B-E625-467B-BB65-E8F4CE72D04E}" type="parTrans" cxnId="{6047B56F-B7FF-4703-8614-F431F72B63F9}">
      <dgm:prSet/>
      <dgm:spPr/>
      <dgm:t>
        <a:bodyPr/>
        <a:lstStyle>
          <a:defPPr/>
        </a:lstStyle>
        <a:p>
          <a:pPr/>
          <a:endParaRPr lang="ru-RU"/>
        </a:p>
      </dgm:t>
    </dgm:pt>
    <dgm:pt modelId="{0870E2C0-C7EB-4CBC-A80E-B898521EF006}">
      <dgm:prSet/>
      <dgm:spPr>
        <a:solidFill>
          <a:schemeClr val="accent1"/>
        </a:solidFill>
      </dgm:spPr>
      <dgm:t>
        <a:bodyPr/>
        <a:lstStyle>
          <a:defPPr/>
        </a:lstStyle>
        <a:p>
          <a:pPr algn="l" rtl="0"/>
          <a:r>
            <a:rPr lang="ru-RU" b="1">
              <a:solidFill>
                <a:schemeClr val="bg1"/>
              </a:solidFill>
            </a:rPr>
            <a:t>На внешкольном уровне:</a:t>
          </a:r>
          <a:endParaRPr lang="ru-RU">
            <a:solidFill>
              <a:schemeClr val="bg1"/>
            </a:solidFill>
          </a:endParaRPr>
        </a:p>
      </dgm:t>
    </dgm:pt>
    <dgm:pt modelId="{478636A6-C897-471E-89F2-5317F3F7D9DB}" type="sibTrans" cxnId="{6047B56F-B7FF-4703-8614-F431F72B63F9}">
      <dgm:prSet/>
      <dgm:spPr/>
      <dgm:t>
        <a:bodyPr/>
        <a:lstStyle>
          <a:defPPr/>
        </a:lstStyle>
        <a:p>
          <a:pPr/>
          <a:endParaRPr lang="ru-RU"/>
        </a:p>
      </dgm:t>
    </dgm:pt>
    <dgm:pt modelId="{C1450B7A-E1A5-43BD-BBDB-86BBCA9991F8}" type="parTrans" cxnId="{8438135B-FCAC-41F8-AAA4-5F00377ABC50}">
      <dgm:prSet/>
      <dgm:spPr/>
      <dgm:t>
        <a:bodyPr/>
        <a:lstStyle>
          <a:defPPr/>
        </a:lstStyle>
        <a:p>
          <a:pPr/>
          <a:endParaRPr lang="ru-RU"/>
        </a:p>
      </dgm:t>
    </dgm:pt>
    <dgm:pt modelId="{04125FF0-5A6B-448F-A14E-C0378D60FF5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>
              <a:solidFill>
                <a:schemeClr val="accent1">
                  <a:lumMod val="50000"/>
                </a:schemeClr>
              </a:solidFill>
            </a:rPr>
            <a:t>помощь, оказываемая школьниками-волонтерами пожилым людям, ветеранам Вов;</a:t>
          </a:r>
        </a:p>
      </dgm:t>
    </dgm:pt>
    <dgm:pt modelId="{ED4222EB-B45D-45C0-B608-63914BB38888}" type="sibTrans" cxnId="{8438135B-FCAC-41F8-AAA4-5F00377ABC50}">
      <dgm:prSet/>
      <dgm:spPr/>
      <dgm:t>
        <a:bodyPr/>
        <a:lstStyle>
          <a:defPPr/>
        </a:lstStyle>
        <a:p>
          <a:pPr/>
          <a:endParaRPr lang="ru-RU"/>
        </a:p>
      </dgm:t>
    </dgm:pt>
    <dgm:pt modelId="{071B6A2B-1B10-4C17-9B96-0A96CFF46313}" type="parTrans" cxnId="{A20D0755-0C7F-476E-8BB0-87ECC03C84B6}">
      <dgm:prSet/>
      <dgm:spPr/>
      <dgm:t>
        <a:bodyPr/>
        <a:lstStyle>
          <a:defPPr/>
        </a:lstStyle>
        <a:p>
          <a:pPr/>
          <a:endParaRPr lang="ru-RU"/>
        </a:p>
      </dgm:t>
    </dgm:pt>
    <dgm:pt modelId="{AD157267-1C7E-4D2B-9222-0D2279623830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>
              <a:solidFill>
                <a:schemeClr val="accent1">
                  <a:lumMod val="50000"/>
                </a:schemeClr>
              </a:solidFill>
            </a:rPr>
            <a:t>привлечение школьников к совместной работе с учреждениями социальной сферы (центры социальной защиты населения, учреждения здравоохранения);</a:t>
          </a:r>
        </a:p>
      </dgm:t>
    </dgm:pt>
    <dgm:pt modelId="{9B082ACF-357F-4A20-A3E3-08F8373BA3F2}" type="sibTrans" cxnId="{A20D0755-0C7F-476E-8BB0-87ECC03C84B6}">
      <dgm:prSet/>
      <dgm:spPr/>
      <dgm:t>
        <a:bodyPr/>
        <a:lstStyle>
          <a:defPPr/>
        </a:lstStyle>
        <a:p>
          <a:pPr/>
          <a:endParaRPr lang="ru-RU"/>
        </a:p>
      </dgm:t>
    </dgm:pt>
    <dgm:pt modelId="{680DCF86-DCB7-4182-A156-F4D183CB87AE}" type="parTrans" cxnId="{78817499-340C-4B77-B2F5-007B3BA4825E}">
      <dgm:prSet/>
      <dgm:spPr/>
      <dgm:t>
        <a:bodyPr/>
        <a:lstStyle>
          <a:defPPr/>
        </a:lstStyle>
        <a:p>
          <a:pPr/>
          <a:endParaRPr lang="ru-RU"/>
        </a:p>
      </dgm:t>
    </dgm:pt>
    <dgm:pt modelId="{B6D3D8C1-4BBD-49D4-9C92-131C9DB60F10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>
              <a:solidFill>
                <a:schemeClr val="accent1">
                  <a:lumMod val="50000"/>
                </a:schemeClr>
              </a:solidFill>
            </a:rPr>
            <a:t>участие школьников-волонтеров  (с согласия родителей или законных представителей) к сбору помощи для нуждающихся (животных, детей из семей, имеющих статус «малоимущих»).</a:t>
          </a:r>
        </a:p>
      </dgm:t>
    </dgm:pt>
    <dgm:pt modelId="{2FF31369-C51D-4ED7-AEEC-9B9B86049755}" type="sibTrans" cxnId="{78817499-340C-4B77-B2F5-007B3BA4825E}">
      <dgm:prSet/>
      <dgm:spPr/>
      <dgm:t>
        <a:bodyPr/>
        <a:lstStyle>
          <a:defPPr/>
        </a:lstStyle>
        <a:p>
          <a:pPr/>
          <a:endParaRPr lang="ru-RU"/>
        </a:p>
      </dgm:t>
    </dgm:pt>
    <dgm:pt modelId="{B10507BF-7C6B-4B7B-A8E9-01E9E471CC95}" type="pres">
      <dgm:prSet presAssocID="{B1679856-C401-40E3-AFEE-A7E51EDE6C47}" presName="linear">
        <dgm:presLayoutVars>
          <dgm:animLvl val="lvl"/>
          <dgm:resizeHandles val="exact"/>
        </dgm:presLayoutVars>
      </dgm:prSet>
      <dgm:spPr/>
      <dgm:t>
        <a:bodyPr/>
        <a:lstStyle>
          <a:defPPr/>
        </a:lstStyle>
        <a:p>
          <a:pPr/>
        </a:p>
      </dgm:t>
    </dgm:pt>
    <dgm:pt modelId="{21378AD7-592D-4B35-BD18-D92F3D03318C}" type="pres">
      <dgm:prSet presAssocID="{9E86CF0A-D9CE-44C5-AE31-D7BAE76D2180}" presName="parentText" presStyleLbl="node1" presStyleCnt="5" custScaleY="63026" custLinFactY="-56666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18E07CD4-A4C9-4FC7-99BF-3CBF91936406}" type="pres">
      <dgm:prSet presAssocID="{57358224-CEAD-4D38-BD2A-ED5FCD12CDF7}" presName="spacer"/>
      <dgm:spPr/>
      <dgm:t>
        <a:bodyPr/>
        <a:lstStyle>
          <a:defPPr/>
        </a:lstStyle>
        <a:p>
          <a:pPr/>
        </a:p>
      </dgm:t>
    </dgm:pt>
    <dgm:pt modelId="{B69B98DC-99D4-40E5-A18C-DE2AD5C42557}" type="pres">
      <dgm:prSet presAssocID="{0870E2C0-C7EB-4CBC-A80E-B898521EF006}" presName="parentText" presStyleLbl="node1" presStyleIdx="1" presStyleCnt="5" custScaleY="69424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670547CD-E12F-45EC-A484-77B9B6858FAB}" type="pres">
      <dgm:prSet presAssocID="{478636A6-C897-471E-89F2-5317F3F7D9DB}" presName="spacer"/>
      <dgm:spPr/>
      <dgm:t>
        <a:bodyPr/>
        <a:lstStyle>
          <a:defPPr/>
        </a:lstStyle>
        <a:p>
          <a:pPr/>
        </a:p>
      </dgm:t>
    </dgm:pt>
    <dgm:pt modelId="{D622AD9D-516E-4C98-81B4-AD8A76AE75F7}" type="pres">
      <dgm:prSet presAssocID="{04125FF0-5A6B-448F-A14E-C0378D60FF5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F2E7D4F4-9B95-41B6-9B7F-D68C33633ECF}" type="pres">
      <dgm:prSet presAssocID="{ED4222EB-B45D-45C0-B608-63914BB38888}" presName="spacer"/>
      <dgm:spPr/>
      <dgm:t>
        <a:bodyPr/>
        <a:lstStyle>
          <a:defPPr/>
        </a:lstStyle>
        <a:p>
          <a:pPr/>
        </a:p>
      </dgm:t>
    </dgm:pt>
    <dgm:pt modelId="{D02A6120-891D-4D9F-B4F5-A2E95C73CDDF}" type="pres">
      <dgm:prSet presAssocID="{AD157267-1C7E-4D2B-9222-0D227962383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DD192867-5F4D-4D5A-B409-078AD824CD55}" type="pres">
      <dgm:prSet presAssocID="{9B082ACF-357F-4A20-A3E3-08F8373BA3F2}" presName="spacer"/>
      <dgm:spPr/>
      <dgm:t>
        <a:bodyPr/>
        <a:lstStyle>
          <a:defPPr/>
        </a:lstStyle>
        <a:p>
          <a:pPr/>
        </a:p>
      </dgm:t>
    </dgm:pt>
    <dgm:pt modelId="{F0D6B24D-85A1-4156-8C2E-B23BCC02AB3E}" type="pres">
      <dgm:prSet presAssocID="{B6D3D8C1-4BBD-49D4-9C92-131C9DB60F10}" presName="parentText" presStyleLbl="node1" presStyleIdx="4" presStyleCnt="5" custLinFactNeighborX="-1124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</dgm:ptLst>
  <dgm:cxnLst>
    <dgm:cxn modelId="{4F3067A4-BD48-4F43-AFEF-E0BB3F2468B5}" srcId="{B1679856-C401-40E3-AFEE-A7E51EDE6C47}" destId="{9E86CF0A-D9CE-44C5-AE31-D7BAE76D2180}" srcOrd="0" destOrd="0" parTransId="{916EBF08-13BE-4A58-8435-2E5EF2534225}" sibTransId="{57358224-CEAD-4D38-BD2A-ED5FCD12CDF7}"/>
    <dgm:cxn modelId="{6047B56F-B7FF-4703-8614-F431F72B63F9}" srcId="{B1679856-C401-40E3-AFEE-A7E51EDE6C47}" destId="{0870E2C0-C7EB-4CBC-A80E-B898521EF006}" srcOrd="1" destOrd="0" parTransId="{E9C1457B-E625-467B-BB65-E8F4CE72D04E}" sibTransId="{478636A6-C897-471E-89F2-5317F3F7D9DB}"/>
    <dgm:cxn modelId="{8438135B-FCAC-41F8-AAA4-5F00377ABC50}" srcId="{B1679856-C401-40E3-AFEE-A7E51EDE6C47}" destId="{04125FF0-5A6B-448F-A14E-C0378D60FF59}" srcOrd="2" destOrd="0" parTransId="{C1450B7A-E1A5-43BD-BBDB-86BBCA9991F8}" sibTransId="{ED4222EB-B45D-45C0-B608-63914BB38888}"/>
    <dgm:cxn modelId="{A20D0755-0C7F-476E-8BB0-87ECC03C84B6}" srcId="{B1679856-C401-40E3-AFEE-A7E51EDE6C47}" destId="{AD157267-1C7E-4D2B-9222-0D2279623830}" srcOrd="3" destOrd="0" parTransId="{071B6A2B-1B10-4C17-9B96-0A96CFF46313}" sibTransId="{9B082ACF-357F-4A20-A3E3-08F8373BA3F2}"/>
    <dgm:cxn modelId="{78817499-340C-4B77-B2F5-007B3BA4825E}" srcId="{B1679856-C401-40E3-AFEE-A7E51EDE6C47}" destId="{B6D3D8C1-4BBD-49D4-9C92-131C9DB60F10}" srcOrd="4" destOrd="0" parTransId="{680DCF86-DCB7-4182-A156-F4D183CB87AE}" sibTransId="{2FF31369-C51D-4ED7-AEEC-9B9B86049755}"/>
    <dgm:cxn modelId="{619B07CA-CEE6-4E5A-A15E-BA013FA6433E}" type="presOf" srcId="{B1679856-C401-40E3-AFEE-A7E51EDE6C47}" destId="{B10507BF-7C6B-4B7B-A8E9-01E9E471CC95}" srcOrd="0" destOrd="0" presId="urn:microsoft.com/office/officeart/2005/8/layout/vList2"/>
    <dgm:cxn modelId="{18F0CC51-1965-4C42-A9AD-E963D0CC888D}" type="presParOf" srcId="{B10507BF-7C6B-4B7B-A8E9-01E9E471CC95}" destId="{21378AD7-592D-4B35-BD18-D92F3D03318C}" srcOrd="0" destOrd="0" presId="urn:microsoft.com/office/officeart/2005/8/layout/vList2"/>
    <dgm:cxn modelId="{30264242-08B4-4948-9898-46BEB74BD064}" type="presOf" srcId="{9E86CF0A-D9CE-44C5-AE31-D7BAE76D2180}" destId="{21378AD7-592D-4B35-BD18-D92F3D03318C}" srcOrd="0" destOrd="0" presId="urn:microsoft.com/office/officeart/2005/8/layout/vList2"/>
    <dgm:cxn modelId="{6697F056-1813-4D0C-9CFE-CCA4A1198B05}" type="presParOf" srcId="{B10507BF-7C6B-4B7B-A8E9-01E9E471CC95}" destId="{18E07CD4-A4C9-4FC7-99BF-3CBF91936406}" srcOrd="1" destOrd="0" presId="urn:microsoft.com/office/officeart/2005/8/layout/vList2"/>
    <dgm:cxn modelId="{9B8909C4-29C5-428E-90D5-4E6B65CC672A}" type="presParOf" srcId="{B10507BF-7C6B-4B7B-A8E9-01E9E471CC95}" destId="{B69B98DC-99D4-40E5-A18C-DE2AD5C42557}" srcOrd="2" destOrd="0" presId="urn:microsoft.com/office/officeart/2005/8/layout/vList2"/>
    <dgm:cxn modelId="{737DDC8B-FC9E-4E53-A2D4-7CA8CF9E2A84}" type="presOf" srcId="{0870E2C0-C7EB-4CBC-A80E-B898521EF006}" destId="{B69B98DC-99D4-40E5-A18C-DE2AD5C42557}" srcOrd="0" destOrd="0" presId="urn:microsoft.com/office/officeart/2005/8/layout/vList2"/>
    <dgm:cxn modelId="{E7960904-CAB8-4AA9-B406-6036C5030C74}" type="presParOf" srcId="{B10507BF-7C6B-4B7B-A8E9-01E9E471CC95}" destId="{670547CD-E12F-45EC-A484-77B9B6858FAB}" srcOrd="3" destOrd="0" presId="urn:microsoft.com/office/officeart/2005/8/layout/vList2"/>
    <dgm:cxn modelId="{D011F18D-9C37-49CC-B033-56A822BD394E}" type="presParOf" srcId="{B10507BF-7C6B-4B7B-A8E9-01E9E471CC95}" destId="{D622AD9D-516E-4C98-81B4-AD8A76AE75F7}" srcOrd="4" destOrd="0" presId="urn:microsoft.com/office/officeart/2005/8/layout/vList2"/>
    <dgm:cxn modelId="{D63BACD0-18CC-4446-AC82-7190BF95DC6A}" type="presOf" srcId="{04125FF0-5A6B-448F-A14E-C0378D60FF59}" destId="{D622AD9D-516E-4C98-81B4-AD8A76AE75F7}" srcOrd="0" destOrd="0" presId="urn:microsoft.com/office/officeart/2005/8/layout/vList2"/>
    <dgm:cxn modelId="{1EE69275-7882-4183-93E8-D38C4476FF65}" type="presParOf" srcId="{B10507BF-7C6B-4B7B-A8E9-01E9E471CC95}" destId="{F2E7D4F4-9B95-41B6-9B7F-D68C33633ECF}" srcOrd="5" destOrd="0" presId="urn:microsoft.com/office/officeart/2005/8/layout/vList2"/>
    <dgm:cxn modelId="{8E0B8B11-C6CB-453F-9EC6-5B6B26C80FB9}" type="presParOf" srcId="{B10507BF-7C6B-4B7B-A8E9-01E9E471CC95}" destId="{D02A6120-891D-4D9F-B4F5-A2E95C73CDDF}" srcOrd="6" destOrd="0" presId="urn:microsoft.com/office/officeart/2005/8/layout/vList2"/>
    <dgm:cxn modelId="{1F95E833-196D-47B8-94B6-6E0EECDC5D32}" type="presOf" srcId="{AD157267-1C7E-4D2B-9222-0D2279623830}" destId="{D02A6120-891D-4D9F-B4F5-A2E95C73CDDF}" srcOrd="0" destOrd="0" presId="urn:microsoft.com/office/officeart/2005/8/layout/vList2"/>
    <dgm:cxn modelId="{139BFDAD-127E-4913-B484-DEDA9492F685}" type="presParOf" srcId="{B10507BF-7C6B-4B7B-A8E9-01E9E471CC95}" destId="{DD192867-5F4D-4D5A-B409-078AD824CD55}" srcOrd="7" destOrd="0" presId="urn:microsoft.com/office/officeart/2005/8/layout/vList2"/>
    <dgm:cxn modelId="{A5A9D1F2-5633-4E3C-BA28-0F884CCEDA74}" type="presParOf" srcId="{B10507BF-7C6B-4B7B-A8E9-01E9E471CC95}" destId="{F0D6B24D-85A1-4156-8C2E-B23BCC02AB3E}" srcOrd="8" destOrd="0" presId="urn:microsoft.com/office/officeart/2005/8/layout/vList2"/>
    <dgm:cxn modelId="{0112F96C-C09F-4DD1-963F-861FAFCBB757}" type="presOf" srcId="{B6D3D8C1-4BBD-49D4-9C92-131C9DB60F10}" destId="{F0D6B24D-85A1-4156-8C2E-B23BCC02AB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1679856-C401-40E3-AFEE-A7E51EDE6C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/>
        </a:lstStyle>
        <a:p>
          <a:pPr/>
          <a:endParaRPr lang="ru-RU"/>
        </a:p>
      </dgm:t>
    </dgm:pt>
    <dgm:pt modelId="{916EBF08-13BE-4A58-8435-2E5EF2534225}" type="parTrans" cxnId="{5B827B10-D259-423B-A0DC-2F79C9AF461A}">
      <dgm:prSet/>
      <dgm:spPr/>
      <dgm:t>
        <a:bodyPr/>
        <a:lstStyle>
          <a:defPPr/>
        </a:lstStyle>
        <a:p>
          <a:pPr/>
          <a:endParaRPr lang="ru-RU"/>
        </a:p>
      </dgm:t>
    </dgm:pt>
    <dgm:pt modelId="{9E86CF0A-D9CE-44C5-AE31-D7BAE76D2180}">
      <dgm:prSet custT="1"/>
      <dgm:spPr>
        <a:solidFill>
          <a:schemeClr val="accent1"/>
        </a:solidFill>
      </dgm:spPr>
      <dgm:t>
        <a:bodyPr/>
        <a:lstStyle>
          <a:defPPr/>
        </a:lstStyle>
        <a:p>
          <a:pPr algn="ctr" rtl="0"/>
          <a:r>
            <a:rPr lang="ru-RU" sz="2800" b="1">
              <a:solidFill>
                <a:schemeClr val="bg1"/>
              </a:solidFill>
            </a:rPr>
            <a:t>Воспитательный потенциал волонтерства реализуется следующим образом</a:t>
          </a:r>
          <a:endParaRPr lang="ru-RU" sz="2800">
            <a:solidFill>
              <a:schemeClr val="bg1"/>
            </a:solidFill>
          </a:endParaRPr>
        </a:p>
      </dgm:t>
    </dgm:pt>
    <dgm:pt modelId="{57358224-CEAD-4D38-BD2A-ED5FCD12CDF7}" type="sibTrans" cxnId="{5B827B10-D259-423B-A0DC-2F79C9AF461A}">
      <dgm:prSet/>
      <dgm:spPr/>
      <dgm:t>
        <a:bodyPr/>
        <a:lstStyle>
          <a:defPPr/>
        </a:lstStyle>
        <a:p>
          <a:pPr/>
          <a:endParaRPr lang="ru-RU"/>
        </a:p>
      </dgm:t>
    </dgm:pt>
    <dgm:pt modelId="{E9C1457B-E625-467B-BB65-E8F4CE72D04E}" type="parTrans" cxnId="{47D4F424-A775-4242-9F21-B90DA692FC4B}">
      <dgm:prSet/>
      <dgm:spPr/>
      <dgm:t>
        <a:bodyPr/>
        <a:lstStyle>
          <a:defPPr/>
        </a:lstStyle>
        <a:p>
          <a:pPr/>
          <a:endParaRPr lang="ru-RU"/>
        </a:p>
      </dgm:t>
    </dgm:pt>
    <dgm:pt modelId="{0870E2C0-C7EB-4CBC-A80E-B898521EF006}">
      <dgm:prSet/>
      <dgm:spPr>
        <a:solidFill>
          <a:schemeClr val="accent1"/>
        </a:solidFill>
      </dgm:spPr>
      <dgm:t>
        <a:bodyPr/>
        <a:lstStyle>
          <a:defPPr/>
        </a:lstStyle>
        <a:p>
          <a:pPr algn="l" rtl="0"/>
          <a:r>
            <a:rPr lang="ru-RU" b="1">
              <a:solidFill>
                <a:schemeClr val="bg1"/>
              </a:solidFill>
            </a:rPr>
            <a:t>На гимназическом уровне:</a:t>
          </a:r>
          <a:endParaRPr lang="ru-RU">
            <a:solidFill>
              <a:schemeClr val="bg1"/>
            </a:solidFill>
          </a:endParaRPr>
        </a:p>
      </dgm:t>
    </dgm:pt>
    <dgm:pt modelId="{478636A6-C897-471E-89F2-5317F3F7D9DB}" type="sibTrans" cxnId="{47D4F424-A775-4242-9F21-B90DA692FC4B}">
      <dgm:prSet/>
      <dgm:spPr/>
      <dgm:t>
        <a:bodyPr/>
        <a:lstStyle>
          <a:defPPr/>
        </a:lstStyle>
        <a:p>
          <a:pPr/>
          <a:endParaRPr lang="ru-RU"/>
        </a:p>
      </dgm:t>
    </dgm:pt>
    <dgm:pt modelId="{C1450B7A-E1A5-43BD-BBDB-86BBCA9991F8}" type="parTrans" cxnId="{D5383EC3-DA08-44F8-B2A7-1408A884248C}">
      <dgm:prSet/>
      <dgm:spPr/>
      <dgm:t>
        <a:bodyPr/>
        <a:lstStyle>
          <a:defPPr/>
        </a:lstStyle>
        <a:p>
          <a:pPr/>
          <a:endParaRPr lang="ru-RU"/>
        </a:p>
      </dgm:t>
    </dgm:pt>
    <dgm:pt modelId="{04125FF0-5A6B-448F-A14E-C0378D60FF5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000">
              <a:solidFill>
                <a:schemeClr val="accent1">
                  <a:lumMod val="50000"/>
                </a:schemeClr>
              </a:solidFill>
            </a:rPr>
            <a:t>Участие школьников-волонтеров в организации праздников, торжественных мероприятий, встреч с гостями гимназии;</a:t>
          </a:r>
        </a:p>
      </dgm:t>
    </dgm:pt>
    <dgm:pt modelId="{ED4222EB-B45D-45C0-B608-63914BB38888}" type="sibTrans" cxnId="{D5383EC3-DA08-44F8-B2A7-1408A884248C}">
      <dgm:prSet/>
      <dgm:spPr/>
      <dgm:t>
        <a:bodyPr/>
        <a:lstStyle>
          <a:defPPr/>
        </a:lstStyle>
        <a:p>
          <a:pPr/>
          <a:endParaRPr lang="ru-RU"/>
        </a:p>
      </dgm:t>
    </dgm:pt>
    <dgm:pt modelId="{071B6A2B-1B10-4C17-9B96-0A96CFF46313}" type="parTrans" cxnId="{3D5E5D48-E4E4-45DD-8EA5-6C15E1671A0F}">
      <dgm:prSet/>
      <dgm:spPr/>
      <dgm:t>
        <a:bodyPr/>
        <a:lstStyle>
          <a:defPPr/>
        </a:lstStyle>
        <a:p>
          <a:pPr/>
          <a:endParaRPr lang="ru-RU"/>
        </a:p>
      </dgm:t>
    </dgm:pt>
    <dgm:pt modelId="{AD157267-1C7E-4D2B-9222-0D227962383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000">
              <a:solidFill>
                <a:schemeClr val="accent1">
                  <a:lumMod val="50000"/>
                </a:schemeClr>
              </a:solidFill>
            </a:rPr>
            <a:t>Участие школьников-волонтеров в работе с младшими ребятами: проведение для них праздников, тематических вечеров, акций;</a:t>
          </a:r>
        </a:p>
      </dgm:t>
    </dgm:pt>
    <dgm:pt modelId="{9B082ACF-357F-4A20-A3E3-08F8373BA3F2}" type="sibTrans" cxnId="{3D5E5D48-E4E4-45DD-8EA5-6C15E1671A0F}">
      <dgm:prSet/>
      <dgm:spPr/>
      <dgm:t>
        <a:bodyPr/>
        <a:lstStyle>
          <a:defPPr/>
        </a:lstStyle>
        <a:p>
          <a:pPr/>
          <a:endParaRPr lang="ru-RU"/>
        </a:p>
      </dgm:t>
    </dgm:pt>
    <dgm:pt modelId="{4CEC2426-58AC-41BF-9B66-C305B6281DCE}" type="parTrans" cxnId="{F8AC2266-B7C6-4EC6-9694-98344A4AE723}">
      <dgm:prSet/>
      <dgm:spPr/>
      <dgm:t>
        <a:bodyPr/>
        <a:lstStyle>
          <a:defPPr/>
        </a:lstStyle>
        <a:p>
          <a:pPr/>
          <a:endParaRPr lang="ru-RU"/>
        </a:p>
      </dgm:t>
    </dgm:pt>
    <dgm:pt modelId="{50036207-1561-44E4-8906-EDFC187CE78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000">
              <a:solidFill>
                <a:schemeClr val="accent1">
                  <a:lumMod val="50000"/>
                </a:schemeClr>
              </a:solidFill>
            </a:rPr>
            <a:t>Участие школьников-волонтеров в работе на  территории гимназии (экологический десант, участие в экологических акциях «Покормите птиц зимой»);</a:t>
          </a:r>
        </a:p>
      </dgm:t>
    </dgm:pt>
    <dgm:pt modelId="{0D346CE3-2FE3-4CC9-8277-98EDBECA92E0}" type="sibTrans" cxnId="{F8AC2266-B7C6-4EC6-9694-98344A4AE723}">
      <dgm:prSet/>
      <dgm:spPr/>
      <dgm:t>
        <a:bodyPr/>
        <a:lstStyle>
          <a:defPPr/>
        </a:lstStyle>
        <a:p>
          <a:pPr/>
          <a:endParaRPr lang="ru-RU"/>
        </a:p>
      </dgm:t>
    </dgm:pt>
    <dgm:pt modelId="{680DCF86-DCB7-4182-A156-F4D183CB87AE}" type="parTrans" cxnId="{43F7C8B8-517C-49BF-866C-C74F9369DCB9}">
      <dgm:prSet/>
      <dgm:spPr/>
      <dgm:t>
        <a:bodyPr/>
        <a:lstStyle>
          <a:defPPr/>
        </a:lstStyle>
        <a:p>
          <a:pPr/>
          <a:endParaRPr lang="ru-RU"/>
        </a:p>
      </dgm:t>
    </dgm:pt>
    <dgm:pt modelId="{B6D3D8C1-4BBD-49D4-9C92-131C9DB60F1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000">
              <a:solidFill>
                <a:schemeClr val="accent1">
                  <a:lumMod val="50000"/>
                </a:schemeClr>
              </a:solidFill>
            </a:rPr>
            <a:t>Помощь в проведении школьниками-волонтерами классных часов.</a:t>
          </a:r>
        </a:p>
      </dgm:t>
    </dgm:pt>
    <dgm:pt modelId="{2FF31369-C51D-4ED7-AEEC-9B9B86049755}" type="sibTrans" cxnId="{43F7C8B8-517C-49BF-866C-C74F9369DCB9}">
      <dgm:prSet/>
      <dgm:spPr/>
      <dgm:t>
        <a:bodyPr/>
        <a:lstStyle>
          <a:defPPr/>
        </a:lstStyle>
        <a:p>
          <a:pPr/>
          <a:endParaRPr lang="ru-RU"/>
        </a:p>
      </dgm:t>
    </dgm:pt>
    <dgm:pt modelId="{B10507BF-7C6B-4B7B-A8E9-01E9E471CC95}" type="pres">
      <dgm:prSet presAssocID="{B1679856-C401-40E3-AFEE-A7E51EDE6C47}" presName="linear">
        <dgm:presLayoutVars>
          <dgm:animLvl val="lvl"/>
          <dgm:resizeHandles val="exact"/>
        </dgm:presLayoutVars>
      </dgm:prSet>
      <dgm:spPr/>
      <dgm:t>
        <a:bodyPr/>
        <a:lstStyle>
          <a:defPPr/>
        </a:lstStyle>
        <a:p>
          <a:pPr/>
        </a:p>
      </dgm:t>
    </dgm:pt>
    <dgm:pt modelId="{21378AD7-592D-4B35-BD18-D92F3D03318C}" type="pres">
      <dgm:prSet presAssocID="{9E86CF0A-D9CE-44C5-AE31-D7BAE76D2180}" presName="parentText" presStyleLbl="node1" presStyleCnt="6" custScaleY="45786" custLinFactY="-56666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18E07CD4-A4C9-4FC7-99BF-3CBF91936406}" type="pres">
      <dgm:prSet presAssocID="{57358224-CEAD-4D38-BD2A-ED5FCD12CDF7}" presName="spacer"/>
      <dgm:spPr/>
      <dgm:t>
        <a:bodyPr/>
        <a:lstStyle>
          <a:defPPr/>
        </a:lstStyle>
        <a:p>
          <a:pPr/>
        </a:p>
      </dgm:t>
    </dgm:pt>
    <dgm:pt modelId="{B69B98DC-99D4-40E5-A18C-DE2AD5C42557}" type="pres">
      <dgm:prSet presAssocID="{0870E2C0-C7EB-4CBC-A80E-B898521EF006}" presName="parentText" presStyleLbl="node1" presStyleIdx="1" presStyleCnt="6" custScaleY="35942" custLinFactY="-15263" custLinFactNeighborX="827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670547CD-E12F-45EC-A484-77B9B6858FAB}" type="pres">
      <dgm:prSet presAssocID="{478636A6-C897-471E-89F2-5317F3F7D9DB}" presName="spacer"/>
      <dgm:spPr/>
      <dgm:t>
        <a:bodyPr/>
        <a:lstStyle>
          <a:defPPr/>
        </a:lstStyle>
        <a:p>
          <a:pPr/>
        </a:p>
      </dgm:t>
    </dgm:pt>
    <dgm:pt modelId="{D622AD9D-516E-4C98-81B4-AD8A76AE75F7}" type="pres">
      <dgm:prSet presAssocID="{04125FF0-5A6B-448F-A14E-C0378D60FF59}" presName="parentText" presStyleLbl="node1" presStyleIdx="2" presStyleCnt="6" custScaleY="42170" custLinFactY="-12072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F2E7D4F4-9B95-41B6-9B7F-D68C33633ECF}" type="pres">
      <dgm:prSet presAssocID="{ED4222EB-B45D-45C0-B608-63914BB38888}" presName="spacer"/>
      <dgm:spPr/>
      <dgm:t>
        <a:bodyPr/>
        <a:lstStyle>
          <a:defPPr/>
        </a:lstStyle>
        <a:p>
          <a:pPr/>
        </a:p>
      </dgm:t>
    </dgm:pt>
    <dgm:pt modelId="{D02A6120-891D-4D9F-B4F5-A2E95C73CDDF}" type="pres">
      <dgm:prSet presAssocID="{AD157267-1C7E-4D2B-9222-0D2279623830}" presName="parentText" presStyleLbl="node1" presStyleIdx="3" presStyleCnt="6" custScaleY="54828" custLinFactY="-8427" custLinFactNeighborX="827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DD192867-5F4D-4D5A-B409-078AD824CD55}" type="pres">
      <dgm:prSet presAssocID="{9B082ACF-357F-4A20-A3E3-08F8373BA3F2}" presName="spacer"/>
      <dgm:spPr/>
      <dgm:t>
        <a:bodyPr/>
        <a:lstStyle>
          <a:defPPr/>
        </a:lstStyle>
        <a:p>
          <a:pPr/>
        </a:p>
      </dgm:t>
    </dgm:pt>
    <dgm:pt modelId="{0F3BDEFB-D552-43D5-91F5-ECC2E2FB55F7}" type="pres">
      <dgm:prSet presAssocID="{50036207-1561-44E4-8906-EDFC187CE78F}" presName="parentText" presStyleLbl="node1" presStyleIdx="4" presStyleCnt="6" custScaleY="47913" custLinFactY="-3152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1269EFE9-F3B3-495B-BF1F-A5A55C477D37}" type="pres">
      <dgm:prSet presAssocID="{0D346CE3-2FE3-4CC9-8277-98EDBECA92E0}" presName="spacer"/>
      <dgm:spPr/>
      <dgm:t>
        <a:bodyPr/>
        <a:lstStyle>
          <a:defPPr/>
        </a:lstStyle>
        <a:p>
          <a:pPr/>
        </a:p>
      </dgm:t>
    </dgm:pt>
    <dgm:pt modelId="{F0D6B24D-85A1-4156-8C2E-B23BCC02AB3E}" type="pres">
      <dgm:prSet presAssocID="{B6D3D8C1-4BBD-49D4-9C92-131C9DB60F10}" presName="parentText" presStyleLbl="node1" presStyleIdx="5" presStyleCnt="6" custScaleY="49785" custLinFactNeighborX="-1124" custLinFactNeighborY="-78021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</dgm:ptLst>
  <dgm:cxnLst>
    <dgm:cxn modelId="{5B827B10-D259-423B-A0DC-2F79C9AF461A}" srcId="{B1679856-C401-40E3-AFEE-A7E51EDE6C47}" destId="{9E86CF0A-D9CE-44C5-AE31-D7BAE76D2180}" srcOrd="0" destOrd="0" parTransId="{916EBF08-13BE-4A58-8435-2E5EF2534225}" sibTransId="{57358224-CEAD-4D38-BD2A-ED5FCD12CDF7}"/>
    <dgm:cxn modelId="{47D4F424-A775-4242-9F21-B90DA692FC4B}" srcId="{B1679856-C401-40E3-AFEE-A7E51EDE6C47}" destId="{0870E2C0-C7EB-4CBC-A80E-B898521EF006}" srcOrd="1" destOrd="0" parTransId="{E9C1457B-E625-467B-BB65-E8F4CE72D04E}" sibTransId="{478636A6-C897-471E-89F2-5317F3F7D9DB}"/>
    <dgm:cxn modelId="{D5383EC3-DA08-44F8-B2A7-1408A884248C}" srcId="{B1679856-C401-40E3-AFEE-A7E51EDE6C47}" destId="{04125FF0-5A6B-448F-A14E-C0378D60FF59}" srcOrd="2" destOrd="0" parTransId="{C1450B7A-E1A5-43BD-BBDB-86BBCA9991F8}" sibTransId="{ED4222EB-B45D-45C0-B608-63914BB38888}"/>
    <dgm:cxn modelId="{3D5E5D48-E4E4-45DD-8EA5-6C15E1671A0F}" srcId="{B1679856-C401-40E3-AFEE-A7E51EDE6C47}" destId="{AD157267-1C7E-4D2B-9222-0D2279623830}" srcOrd="3" destOrd="0" parTransId="{071B6A2B-1B10-4C17-9B96-0A96CFF46313}" sibTransId="{9B082ACF-357F-4A20-A3E3-08F8373BA3F2}"/>
    <dgm:cxn modelId="{F8AC2266-B7C6-4EC6-9694-98344A4AE723}" srcId="{B1679856-C401-40E3-AFEE-A7E51EDE6C47}" destId="{50036207-1561-44E4-8906-EDFC187CE78F}" srcOrd="4" destOrd="0" parTransId="{4CEC2426-58AC-41BF-9B66-C305B6281DCE}" sibTransId="{0D346CE3-2FE3-4CC9-8277-98EDBECA92E0}"/>
    <dgm:cxn modelId="{43F7C8B8-517C-49BF-866C-C74F9369DCB9}" srcId="{B1679856-C401-40E3-AFEE-A7E51EDE6C47}" destId="{B6D3D8C1-4BBD-49D4-9C92-131C9DB60F10}" srcOrd="5" destOrd="0" parTransId="{680DCF86-DCB7-4182-A156-F4D183CB87AE}" sibTransId="{2FF31369-C51D-4ED7-AEEC-9B9B86049755}"/>
    <dgm:cxn modelId="{EC33FCED-512A-42BB-9A47-E010C6666B01}" type="presOf" srcId="{B1679856-C401-40E3-AFEE-A7E51EDE6C47}" destId="{B10507BF-7C6B-4B7B-A8E9-01E9E471CC95}" srcOrd="0" destOrd="0" presId="urn:microsoft.com/office/officeart/2005/8/layout/vList2"/>
    <dgm:cxn modelId="{B2E58D83-F6B4-4CC0-8AC2-1B70F8CA29B0}" type="presParOf" srcId="{B10507BF-7C6B-4B7B-A8E9-01E9E471CC95}" destId="{21378AD7-592D-4B35-BD18-D92F3D03318C}" srcOrd="0" destOrd="0" presId="urn:microsoft.com/office/officeart/2005/8/layout/vList2"/>
    <dgm:cxn modelId="{807E0C55-996A-4FCF-B9A0-7D54A9F4AFD5}" type="presOf" srcId="{9E86CF0A-D9CE-44C5-AE31-D7BAE76D2180}" destId="{21378AD7-592D-4B35-BD18-D92F3D03318C}" srcOrd="0" destOrd="0" presId="urn:microsoft.com/office/officeart/2005/8/layout/vList2"/>
    <dgm:cxn modelId="{B3F78920-49BA-4A96-8E10-94C233E21834}" type="presParOf" srcId="{B10507BF-7C6B-4B7B-A8E9-01E9E471CC95}" destId="{18E07CD4-A4C9-4FC7-99BF-3CBF91936406}" srcOrd="1" destOrd="0" presId="urn:microsoft.com/office/officeart/2005/8/layout/vList2"/>
    <dgm:cxn modelId="{96B2E3B0-0D5C-42CF-83CF-A14045B3B8D1}" type="presParOf" srcId="{B10507BF-7C6B-4B7B-A8E9-01E9E471CC95}" destId="{B69B98DC-99D4-40E5-A18C-DE2AD5C42557}" srcOrd="2" destOrd="0" presId="urn:microsoft.com/office/officeart/2005/8/layout/vList2"/>
    <dgm:cxn modelId="{3EEE0FE5-8EAA-459B-81AD-C97C6AFE4E03}" type="presOf" srcId="{0870E2C0-C7EB-4CBC-A80E-B898521EF006}" destId="{B69B98DC-99D4-40E5-A18C-DE2AD5C42557}" srcOrd="0" destOrd="0" presId="urn:microsoft.com/office/officeart/2005/8/layout/vList2"/>
    <dgm:cxn modelId="{DDF5DAFA-E6FA-4EC3-A0A8-FDABEAE9EC87}" type="presParOf" srcId="{B10507BF-7C6B-4B7B-A8E9-01E9E471CC95}" destId="{670547CD-E12F-45EC-A484-77B9B6858FAB}" srcOrd="3" destOrd="0" presId="urn:microsoft.com/office/officeart/2005/8/layout/vList2"/>
    <dgm:cxn modelId="{F9338010-57C8-4468-9C42-55FE513C0B3B}" type="presParOf" srcId="{B10507BF-7C6B-4B7B-A8E9-01E9E471CC95}" destId="{D622AD9D-516E-4C98-81B4-AD8A76AE75F7}" srcOrd="4" destOrd="0" presId="urn:microsoft.com/office/officeart/2005/8/layout/vList2"/>
    <dgm:cxn modelId="{E6BB91F3-7A0C-4EB6-9C86-34D5F26CF2D0}" type="presOf" srcId="{04125FF0-5A6B-448F-A14E-C0378D60FF59}" destId="{D622AD9D-516E-4C98-81B4-AD8A76AE75F7}" srcOrd="0" destOrd="0" presId="urn:microsoft.com/office/officeart/2005/8/layout/vList2"/>
    <dgm:cxn modelId="{8BB51AB2-0DDD-4640-B18D-04CE307E1713}" type="presParOf" srcId="{B10507BF-7C6B-4B7B-A8E9-01E9E471CC95}" destId="{F2E7D4F4-9B95-41B6-9B7F-D68C33633ECF}" srcOrd="5" destOrd="0" presId="urn:microsoft.com/office/officeart/2005/8/layout/vList2"/>
    <dgm:cxn modelId="{78756ABA-C2C8-47DD-AE40-F76DCDACF854}" type="presParOf" srcId="{B10507BF-7C6B-4B7B-A8E9-01E9E471CC95}" destId="{D02A6120-891D-4D9F-B4F5-A2E95C73CDDF}" srcOrd="6" destOrd="0" presId="urn:microsoft.com/office/officeart/2005/8/layout/vList2"/>
    <dgm:cxn modelId="{9C23679C-CC5C-4960-8B1F-A07D56CC24EE}" type="presOf" srcId="{AD157267-1C7E-4D2B-9222-0D2279623830}" destId="{D02A6120-891D-4D9F-B4F5-A2E95C73CDDF}" srcOrd="0" destOrd="0" presId="urn:microsoft.com/office/officeart/2005/8/layout/vList2"/>
    <dgm:cxn modelId="{EA2F20A6-BB0E-42AF-B925-3E8B8A7427D3}" type="presParOf" srcId="{B10507BF-7C6B-4B7B-A8E9-01E9E471CC95}" destId="{DD192867-5F4D-4D5A-B409-078AD824CD55}" srcOrd="7" destOrd="0" presId="urn:microsoft.com/office/officeart/2005/8/layout/vList2"/>
    <dgm:cxn modelId="{FD828602-63A0-4B61-B39B-6BE1C0E0E22E}" type="presParOf" srcId="{B10507BF-7C6B-4B7B-A8E9-01E9E471CC95}" destId="{0F3BDEFB-D552-43D5-91F5-ECC2E2FB55F7}" srcOrd="8" destOrd="0" presId="urn:microsoft.com/office/officeart/2005/8/layout/vList2"/>
    <dgm:cxn modelId="{9AB74D7F-9FDB-4731-A382-C636A5E84E26}" type="presOf" srcId="{50036207-1561-44E4-8906-EDFC187CE78F}" destId="{0F3BDEFB-D552-43D5-91F5-ECC2E2FB55F7}" srcOrd="0" destOrd="0" presId="urn:microsoft.com/office/officeart/2005/8/layout/vList2"/>
    <dgm:cxn modelId="{D833D0F9-73F1-4B81-AFF5-24273285FD03}" type="presParOf" srcId="{B10507BF-7C6B-4B7B-A8E9-01E9E471CC95}" destId="{1269EFE9-F3B3-495B-BF1F-A5A55C477D37}" srcOrd="9" destOrd="0" presId="urn:microsoft.com/office/officeart/2005/8/layout/vList2"/>
    <dgm:cxn modelId="{07A1C3B7-82D5-4899-9DBB-313A00598D1E}" type="presParOf" srcId="{B10507BF-7C6B-4B7B-A8E9-01E9E471CC95}" destId="{F0D6B24D-85A1-4156-8C2E-B23BCC02AB3E}" srcOrd="10" destOrd="0" presId="urn:microsoft.com/office/officeart/2005/8/layout/vList2"/>
    <dgm:cxn modelId="{26B66592-9F74-42BA-A6AE-7833D5E7D1F4}" type="presOf" srcId="{B6D3D8C1-4BBD-49D4-9C92-131C9DB60F10}" destId="{F0D6B24D-85A1-4156-8C2E-B23BCC02AB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1679856-C401-40E3-AFEE-A7E51EDE6C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/>
        </a:lstStyle>
        <a:p>
          <a:pPr/>
          <a:endParaRPr lang="ru-RU"/>
        </a:p>
      </dgm:t>
    </dgm:pt>
    <dgm:pt modelId="{916EBF08-13BE-4A58-8435-2E5EF2534225}" type="parTrans" cxnId="{8228A21B-2757-4542-9756-1E4EBD4562C8}">
      <dgm:prSet/>
      <dgm:spPr/>
      <dgm:t>
        <a:bodyPr/>
        <a:lstStyle>
          <a:defPPr/>
        </a:lstStyle>
        <a:p>
          <a:pPr/>
          <a:endParaRPr lang="ru-RU"/>
        </a:p>
      </dgm:t>
    </dgm:pt>
    <dgm:pt modelId="{9E86CF0A-D9CE-44C5-AE31-D7BAE76D2180}">
      <dgm:prSet custT="1"/>
      <dgm:spPr>
        <a:solidFill>
          <a:schemeClr val="accent1"/>
        </a:solidFill>
      </dgm:spPr>
      <dgm:t>
        <a:bodyPr/>
        <a:lstStyle>
          <a:defPPr/>
        </a:lstStyle>
        <a:p>
          <a:pPr algn="ctr" rtl="0"/>
          <a:r>
            <a:rPr lang="ru-RU" sz="3200" b="1"/>
            <a:t>Волонтерская деятельность в школе позволяет:</a:t>
          </a:r>
          <a:endParaRPr lang="ru-RU" sz="3200" b="1">
            <a:solidFill>
              <a:schemeClr val="bg1"/>
            </a:solidFill>
          </a:endParaRPr>
        </a:p>
      </dgm:t>
    </dgm:pt>
    <dgm:pt modelId="{57358224-CEAD-4D38-BD2A-ED5FCD12CDF7}" type="sibTrans" cxnId="{8228A21B-2757-4542-9756-1E4EBD4562C8}">
      <dgm:prSet/>
      <dgm:spPr/>
      <dgm:t>
        <a:bodyPr/>
        <a:lstStyle>
          <a:defPPr/>
        </a:lstStyle>
        <a:p>
          <a:pPr/>
          <a:endParaRPr lang="ru-RU"/>
        </a:p>
      </dgm:t>
    </dgm:pt>
    <dgm:pt modelId="{C1450B7A-E1A5-43BD-BBDB-86BBCA9991F8}" type="parTrans" cxnId="{F2C35CAB-9CD3-46CC-A3BC-0E7AEC08A3AD}">
      <dgm:prSet/>
      <dgm:spPr/>
      <dgm:t>
        <a:bodyPr/>
        <a:lstStyle>
          <a:defPPr/>
        </a:lstStyle>
        <a:p>
          <a:pPr/>
          <a:endParaRPr lang="ru-RU"/>
        </a:p>
      </dgm:t>
    </dgm:pt>
    <dgm:pt modelId="{04125FF0-5A6B-448F-A14E-C0378D60FF5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800">
              <a:solidFill>
                <a:schemeClr val="accent1">
                  <a:lumMod val="75000"/>
                </a:schemeClr>
              </a:solidFill>
            </a:rPr>
            <a:t>приобрести опыт организации мероприятий;</a:t>
          </a:r>
        </a:p>
      </dgm:t>
    </dgm:pt>
    <dgm:pt modelId="{ED4222EB-B45D-45C0-B608-63914BB38888}" type="sibTrans" cxnId="{F2C35CAB-9CD3-46CC-A3BC-0E7AEC08A3AD}">
      <dgm:prSet/>
      <dgm:spPr/>
      <dgm:t>
        <a:bodyPr/>
        <a:lstStyle>
          <a:defPPr/>
        </a:lstStyle>
        <a:p>
          <a:pPr/>
          <a:endParaRPr lang="ru-RU"/>
        </a:p>
      </dgm:t>
    </dgm:pt>
    <dgm:pt modelId="{071B6A2B-1B10-4C17-9B96-0A96CFF46313}" type="parTrans" cxnId="{EDDAD790-87D1-4272-AD66-9ED7B896F91C}">
      <dgm:prSet/>
      <dgm:spPr/>
      <dgm:t>
        <a:bodyPr/>
        <a:lstStyle>
          <a:defPPr/>
        </a:lstStyle>
        <a:p>
          <a:pPr/>
          <a:endParaRPr lang="ru-RU"/>
        </a:p>
      </dgm:t>
    </dgm:pt>
    <dgm:pt modelId="{AD157267-1C7E-4D2B-9222-0D227962383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800">
              <a:solidFill>
                <a:schemeClr val="accent1">
                  <a:lumMod val="75000"/>
                </a:schemeClr>
              </a:solidFill>
            </a:rPr>
            <a:t>развивать мыслительную деятельность;</a:t>
          </a:r>
        </a:p>
      </dgm:t>
    </dgm:pt>
    <dgm:pt modelId="{9B082ACF-357F-4A20-A3E3-08F8373BA3F2}" type="sibTrans" cxnId="{EDDAD790-87D1-4272-AD66-9ED7B896F91C}">
      <dgm:prSet/>
      <dgm:spPr/>
      <dgm:t>
        <a:bodyPr/>
        <a:lstStyle>
          <a:defPPr/>
        </a:lstStyle>
        <a:p>
          <a:pPr/>
          <a:endParaRPr lang="ru-RU"/>
        </a:p>
      </dgm:t>
    </dgm:pt>
    <dgm:pt modelId="{4CEC2426-58AC-41BF-9B66-C305B6281DCE}" type="parTrans" cxnId="{876AB1D9-EED5-4790-9A4D-BFEC69CD343A}">
      <dgm:prSet/>
      <dgm:spPr/>
      <dgm:t>
        <a:bodyPr/>
        <a:lstStyle>
          <a:defPPr/>
        </a:lstStyle>
        <a:p>
          <a:pPr/>
          <a:endParaRPr lang="ru-RU"/>
        </a:p>
      </dgm:t>
    </dgm:pt>
    <dgm:pt modelId="{50036207-1561-44E4-8906-EDFC187CE78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800">
              <a:solidFill>
                <a:schemeClr val="accent1">
                  <a:lumMod val="75000"/>
                </a:schemeClr>
              </a:solidFill>
            </a:rPr>
            <a:t>самостоятельно искать и выстраивать пути решения реализуемых проектов;</a:t>
          </a:r>
          <a:r>
            <a:rPr lang="ru-RU" sz="2800"/>
            <a:t> </a:t>
          </a:r>
          <a:endParaRPr lang="ru-RU" sz="2800">
            <a:solidFill>
              <a:schemeClr val="accent1">
                <a:lumMod val="50000"/>
              </a:schemeClr>
            </a:solidFill>
          </a:endParaRPr>
        </a:p>
      </dgm:t>
    </dgm:pt>
    <dgm:pt modelId="{0D346CE3-2FE3-4CC9-8277-98EDBECA92E0}" type="sibTrans" cxnId="{876AB1D9-EED5-4790-9A4D-BFEC69CD343A}">
      <dgm:prSet/>
      <dgm:spPr/>
      <dgm:t>
        <a:bodyPr/>
        <a:lstStyle>
          <a:defPPr/>
        </a:lstStyle>
        <a:p>
          <a:pPr/>
          <a:endParaRPr lang="ru-RU"/>
        </a:p>
      </dgm:t>
    </dgm:pt>
    <dgm:pt modelId="{680DCF86-DCB7-4182-A156-F4D183CB87AE}" type="parTrans" cxnId="{3AF17116-CB42-4043-990C-8DE7E3A5F158}">
      <dgm:prSet/>
      <dgm:spPr/>
      <dgm:t>
        <a:bodyPr/>
        <a:lstStyle>
          <a:defPPr/>
        </a:lstStyle>
        <a:p>
          <a:pPr/>
          <a:endParaRPr lang="ru-RU"/>
        </a:p>
      </dgm:t>
    </dgm:pt>
    <dgm:pt modelId="{B6D3D8C1-4BBD-49D4-9C92-131C9DB60F1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>
          <a:defPPr/>
        </a:lstStyle>
        <a:p>
          <a:pPr rtl="0"/>
          <a:r>
            <a:rPr lang="ru-RU" sz="2800">
              <a:solidFill>
                <a:schemeClr val="accent1">
                  <a:lumMod val="75000"/>
                </a:schemeClr>
              </a:solidFill>
            </a:rPr>
            <a:t>развивать потребность у подрастающего поколения в общественно значимой деятельности.</a:t>
          </a:r>
        </a:p>
      </dgm:t>
    </dgm:pt>
    <dgm:pt modelId="{2FF31369-C51D-4ED7-AEEC-9B9B86049755}" type="sibTrans" cxnId="{3AF17116-CB42-4043-990C-8DE7E3A5F158}">
      <dgm:prSet/>
      <dgm:spPr/>
      <dgm:t>
        <a:bodyPr/>
        <a:lstStyle>
          <a:defPPr/>
        </a:lstStyle>
        <a:p>
          <a:pPr/>
          <a:endParaRPr lang="ru-RU"/>
        </a:p>
      </dgm:t>
    </dgm:pt>
    <dgm:pt modelId="{B10507BF-7C6B-4B7B-A8E9-01E9E471CC95}" type="pres">
      <dgm:prSet presAssocID="{B1679856-C401-40E3-AFEE-A7E51EDE6C47}" presName="linear">
        <dgm:presLayoutVars>
          <dgm:animLvl val="lvl"/>
          <dgm:resizeHandles val="exact"/>
        </dgm:presLayoutVars>
      </dgm:prSet>
      <dgm:spPr/>
      <dgm:t>
        <a:bodyPr/>
        <a:lstStyle>
          <a:defPPr/>
        </a:lstStyle>
        <a:p>
          <a:pPr/>
        </a:p>
      </dgm:t>
    </dgm:pt>
    <dgm:pt modelId="{21378AD7-592D-4B35-BD18-D92F3D03318C}" type="pres">
      <dgm:prSet presAssocID="{9E86CF0A-D9CE-44C5-AE31-D7BAE76D2180}" presName="parentText" presStyleLbl="node1" presStyleCnt="5" custScaleY="45786" custLinFactY="-56666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18E07CD4-A4C9-4FC7-99BF-3CBF91936406}" type="pres">
      <dgm:prSet presAssocID="{57358224-CEAD-4D38-BD2A-ED5FCD12CDF7}" presName="spacer"/>
      <dgm:spPr/>
      <dgm:t>
        <a:bodyPr/>
        <a:lstStyle>
          <a:defPPr/>
        </a:lstStyle>
        <a:p>
          <a:pPr/>
        </a:p>
      </dgm:t>
    </dgm:pt>
    <dgm:pt modelId="{D622AD9D-516E-4C98-81B4-AD8A76AE75F7}" type="pres">
      <dgm:prSet presAssocID="{04125FF0-5A6B-448F-A14E-C0378D60FF59}" presName="parentText" presStyleLbl="node1" presStyleIdx="1" presStyleCnt="5" custScaleY="61063" custLinFactY="-12072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F2E7D4F4-9B95-41B6-9B7F-D68C33633ECF}" type="pres">
      <dgm:prSet presAssocID="{ED4222EB-B45D-45C0-B608-63914BB38888}" presName="spacer"/>
      <dgm:spPr/>
      <dgm:t>
        <a:bodyPr/>
        <a:lstStyle>
          <a:defPPr/>
        </a:lstStyle>
        <a:p>
          <a:pPr/>
        </a:p>
      </dgm:t>
    </dgm:pt>
    <dgm:pt modelId="{D02A6120-891D-4D9F-B4F5-A2E95C73CDDF}" type="pres">
      <dgm:prSet presAssocID="{AD157267-1C7E-4D2B-9222-0D2279623830}" presName="parentText" presStyleLbl="node1" presStyleIdx="2" presStyleCnt="5" custScaleY="54828" custLinFactY="-8427" custLinFactNeighborX="827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DD192867-5F4D-4D5A-B409-078AD824CD55}" type="pres">
      <dgm:prSet presAssocID="{9B082ACF-357F-4A20-A3E3-08F8373BA3F2}" presName="spacer"/>
      <dgm:spPr/>
      <dgm:t>
        <a:bodyPr/>
        <a:lstStyle>
          <a:defPPr/>
        </a:lstStyle>
        <a:p>
          <a:pPr/>
        </a:p>
      </dgm:t>
    </dgm:pt>
    <dgm:pt modelId="{0F3BDEFB-D552-43D5-91F5-ECC2E2FB55F7}" type="pres">
      <dgm:prSet presAssocID="{50036207-1561-44E4-8906-EDFC187CE78F}" presName="parentText" presStyleLbl="node1" presStyleIdx="3" presStyleCnt="5" custScaleY="70299" custLinFactY="-3152" custLinFactNeighborX="-148" custLinFactNeighborY="-100000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  <dgm:pt modelId="{1269EFE9-F3B3-495B-BF1F-A5A55C477D37}" type="pres">
      <dgm:prSet presAssocID="{0D346CE3-2FE3-4CC9-8277-98EDBECA92E0}" presName="spacer"/>
      <dgm:spPr/>
      <dgm:t>
        <a:bodyPr/>
        <a:lstStyle>
          <a:defPPr/>
        </a:lstStyle>
        <a:p>
          <a:pPr/>
        </a:p>
      </dgm:t>
    </dgm:pt>
    <dgm:pt modelId="{F0D6B24D-85A1-4156-8C2E-B23BCC02AB3E}" type="pres">
      <dgm:prSet presAssocID="{B6D3D8C1-4BBD-49D4-9C92-131C9DB60F10}" presName="parentText" presStyleLbl="node1" presStyleIdx="4" presStyleCnt="5" custScaleY="69206" custLinFactNeighborX="-1124" custLinFactNeighborY="-78021">
        <dgm:presLayoutVars>
          <dgm:chMax val="0"/>
          <dgm:bulletEnabled val="1"/>
        </dgm:presLayoutVars>
      </dgm:prSet>
      <dgm:spPr/>
      <dgm:t>
        <a:bodyPr/>
        <a:lstStyle>
          <a:defPPr/>
        </a:lstStyle>
        <a:p>
          <a:pPr/>
        </a:p>
      </dgm:t>
    </dgm:pt>
  </dgm:ptLst>
  <dgm:cxnLst>
    <dgm:cxn modelId="{8228A21B-2757-4542-9756-1E4EBD4562C8}" srcId="{B1679856-C401-40E3-AFEE-A7E51EDE6C47}" destId="{9E86CF0A-D9CE-44C5-AE31-D7BAE76D2180}" srcOrd="0" destOrd="0" parTransId="{916EBF08-13BE-4A58-8435-2E5EF2534225}" sibTransId="{57358224-CEAD-4D38-BD2A-ED5FCD12CDF7}"/>
    <dgm:cxn modelId="{F2C35CAB-9CD3-46CC-A3BC-0E7AEC08A3AD}" srcId="{B1679856-C401-40E3-AFEE-A7E51EDE6C47}" destId="{04125FF0-5A6B-448F-A14E-C0378D60FF59}" srcOrd="1" destOrd="0" parTransId="{C1450B7A-E1A5-43BD-BBDB-86BBCA9991F8}" sibTransId="{ED4222EB-B45D-45C0-B608-63914BB38888}"/>
    <dgm:cxn modelId="{EDDAD790-87D1-4272-AD66-9ED7B896F91C}" srcId="{B1679856-C401-40E3-AFEE-A7E51EDE6C47}" destId="{AD157267-1C7E-4D2B-9222-0D2279623830}" srcOrd="2" destOrd="0" parTransId="{071B6A2B-1B10-4C17-9B96-0A96CFF46313}" sibTransId="{9B082ACF-357F-4A20-A3E3-08F8373BA3F2}"/>
    <dgm:cxn modelId="{876AB1D9-EED5-4790-9A4D-BFEC69CD343A}" srcId="{B1679856-C401-40E3-AFEE-A7E51EDE6C47}" destId="{50036207-1561-44E4-8906-EDFC187CE78F}" srcOrd="3" destOrd="0" parTransId="{4CEC2426-58AC-41BF-9B66-C305B6281DCE}" sibTransId="{0D346CE3-2FE3-4CC9-8277-98EDBECA92E0}"/>
    <dgm:cxn modelId="{3AF17116-CB42-4043-990C-8DE7E3A5F158}" srcId="{B1679856-C401-40E3-AFEE-A7E51EDE6C47}" destId="{B6D3D8C1-4BBD-49D4-9C92-131C9DB60F10}" srcOrd="4" destOrd="0" parTransId="{680DCF86-DCB7-4182-A156-F4D183CB87AE}" sibTransId="{2FF31369-C51D-4ED7-AEEC-9B9B86049755}"/>
    <dgm:cxn modelId="{A59BB974-AD14-4F95-9C30-4198511BFEF2}" type="presOf" srcId="{B1679856-C401-40E3-AFEE-A7E51EDE6C47}" destId="{B10507BF-7C6B-4B7B-A8E9-01E9E471CC95}" srcOrd="0" destOrd="0" presId="urn:microsoft.com/office/officeart/2005/8/layout/vList2"/>
    <dgm:cxn modelId="{4F4F4C8A-8831-4E6B-83CC-FCA5B92773C7}" type="presParOf" srcId="{B10507BF-7C6B-4B7B-A8E9-01E9E471CC95}" destId="{21378AD7-592D-4B35-BD18-D92F3D03318C}" srcOrd="0" destOrd="0" presId="urn:microsoft.com/office/officeart/2005/8/layout/vList2"/>
    <dgm:cxn modelId="{5C6EF8DA-460F-466F-B366-A7B67DF90759}" type="presOf" srcId="{9E86CF0A-D9CE-44C5-AE31-D7BAE76D2180}" destId="{21378AD7-592D-4B35-BD18-D92F3D03318C}" srcOrd="0" destOrd="0" presId="urn:microsoft.com/office/officeart/2005/8/layout/vList2"/>
    <dgm:cxn modelId="{D0448A2D-B321-48CC-9E49-8F4CC4B58516}" type="presParOf" srcId="{B10507BF-7C6B-4B7B-A8E9-01E9E471CC95}" destId="{18E07CD4-A4C9-4FC7-99BF-3CBF91936406}" srcOrd="1" destOrd="0" presId="urn:microsoft.com/office/officeart/2005/8/layout/vList2"/>
    <dgm:cxn modelId="{044C0BAF-2EAE-470B-A631-C6AFC7F7D5A9}" type="presParOf" srcId="{B10507BF-7C6B-4B7B-A8E9-01E9E471CC95}" destId="{D622AD9D-516E-4C98-81B4-AD8A76AE75F7}" srcOrd="2" destOrd="0" presId="urn:microsoft.com/office/officeart/2005/8/layout/vList2"/>
    <dgm:cxn modelId="{463958B2-B05E-4C32-9399-C10AC7AEEFD6}" type="presOf" srcId="{04125FF0-5A6B-448F-A14E-C0378D60FF59}" destId="{D622AD9D-516E-4C98-81B4-AD8A76AE75F7}" srcOrd="0" destOrd="0" presId="urn:microsoft.com/office/officeart/2005/8/layout/vList2"/>
    <dgm:cxn modelId="{CAB45893-160A-4D73-BE9B-B873A327F6E0}" type="presParOf" srcId="{B10507BF-7C6B-4B7B-A8E9-01E9E471CC95}" destId="{F2E7D4F4-9B95-41B6-9B7F-D68C33633ECF}" srcOrd="3" destOrd="0" presId="urn:microsoft.com/office/officeart/2005/8/layout/vList2"/>
    <dgm:cxn modelId="{E102339C-84DE-4EBB-8B43-DDAB3FA2F2F3}" type="presParOf" srcId="{B10507BF-7C6B-4B7B-A8E9-01E9E471CC95}" destId="{D02A6120-891D-4D9F-B4F5-A2E95C73CDDF}" srcOrd="4" destOrd="0" presId="urn:microsoft.com/office/officeart/2005/8/layout/vList2"/>
    <dgm:cxn modelId="{CE126FB2-DE30-4286-AD90-D85D780D6ED5}" type="presOf" srcId="{AD157267-1C7E-4D2B-9222-0D2279623830}" destId="{D02A6120-891D-4D9F-B4F5-A2E95C73CDDF}" srcOrd="0" destOrd="0" presId="urn:microsoft.com/office/officeart/2005/8/layout/vList2"/>
    <dgm:cxn modelId="{FF82ACA6-75E0-4A0D-8470-FCF7BEEA9424}" type="presParOf" srcId="{B10507BF-7C6B-4B7B-A8E9-01E9E471CC95}" destId="{DD192867-5F4D-4D5A-B409-078AD824CD55}" srcOrd="5" destOrd="0" presId="urn:microsoft.com/office/officeart/2005/8/layout/vList2"/>
    <dgm:cxn modelId="{46801B6C-C3F1-4D6B-A1AD-D3A693561B41}" type="presParOf" srcId="{B10507BF-7C6B-4B7B-A8E9-01E9E471CC95}" destId="{0F3BDEFB-D552-43D5-91F5-ECC2E2FB55F7}" srcOrd="6" destOrd="0" presId="urn:microsoft.com/office/officeart/2005/8/layout/vList2"/>
    <dgm:cxn modelId="{C81B0093-496C-40E5-BDEA-76988D00E0F8}" type="presOf" srcId="{50036207-1561-44E4-8906-EDFC187CE78F}" destId="{0F3BDEFB-D552-43D5-91F5-ECC2E2FB55F7}" srcOrd="0" destOrd="0" presId="urn:microsoft.com/office/officeart/2005/8/layout/vList2"/>
    <dgm:cxn modelId="{D10D25FE-5D36-4FBD-A204-BF569A7F1CA1}" type="presParOf" srcId="{B10507BF-7C6B-4B7B-A8E9-01E9E471CC95}" destId="{1269EFE9-F3B3-495B-BF1F-A5A55C477D37}" srcOrd="7" destOrd="0" presId="urn:microsoft.com/office/officeart/2005/8/layout/vList2"/>
    <dgm:cxn modelId="{A5D665F3-F22C-4FE8-839C-AEF62B0A179B}" type="presParOf" srcId="{B10507BF-7C6B-4B7B-A8E9-01E9E471CC95}" destId="{F0D6B24D-85A1-4156-8C2E-B23BCC02AB3E}" srcOrd="8" destOrd="0" presId="urn:microsoft.com/office/officeart/2005/8/layout/vList2"/>
    <dgm:cxn modelId="{8B5A85A7-3480-49BB-BB48-F679FE20BFE1}" type="presOf" srcId="{B6D3D8C1-4BBD-49D4-9C92-131C9DB60F10}" destId="{F0D6B24D-85A1-4156-8C2E-B23BCC02AB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21378AD7-592D-4B35-BD18-D92F3D03318C}">
      <dsp:nvSpPr>
        <dsp:cNvPr id="11" name=""/>
        <dsp:cNvSpPr/>
      </dsp:nvSpPr>
      <dsp:spPr>
        <a:xfrm>
          <a:off x="0" y="0"/>
          <a:ext cx="11171582" cy="762982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>
              <a:solidFill>
                <a:schemeClr val="bg1"/>
              </a:solidFill>
            </a:rPr>
            <a:t>Воспитательный потенциал волонтерства реализуется следующим образом</a:t>
          </a:r>
          <a:endParaRPr lang="ru-RU" sz="2800" kern="1200">
            <a:solidFill>
              <a:schemeClr val="bg1"/>
            </a:solidFill>
          </a:endParaRPr>
        </a:p>
      </dsp:txBody>
      <dsp:txXfrm>
        <a:off x="37246" y="37246"/>
        <a:ext cx="11097090" cy="688491"/>
      </dsp:txXfrm>
    </dsp:sp>
    <dsp:sp modelId="{B69B98DC-99D4-40E5-A18C-DE2AD5C42557}">
      <dsp:nvSpPr>
        <dsp:cNvPr id="12" name=""/>
        <dsp:cNvSpPr/>
      </dsp:nvSpPr>
      <dsp:spPr>
        <a:xfrm>
          <a:off x="0" y="897260"/>
          <a:ext cx="11171582" cy="840436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>
          <a:defPPr/>
        </a:lstStyle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>
              <a:solidFill>
                <a:schemeClr val="bg1"/>
              </a:solidFill>
            </a:rPr>
            <a:t>На внешкольном уровне:</a:t>
          </a:r>
          <a:endParaRPr lang="ru-RU" sz="2100" kern="1200">
            <a:solidFill>
              <a:schemeClr val="bg1"/>
            </a:solidFill>
          </a:endParaRPr>
        </a:p>
      </dsp:txBody>
      <dsp:txXfrm>
        <a:off x="41027" y="938287"/>
        <a:ext cx="11089529" cy="758383"/>
      </dsp:txXfrm>
    </dsp:sp>
    <dsp:sp modelId="{D622AD9D-516E-4C98-81B4-AD8A76AE75F7}">
      <dsp:nvSpPr>
        <dsp:cNvPr id="13" name=""/>
        <dsp:cNvSpPr/>
      </dsp:nvSpPr>
      <dsp:spPr>
        <a:xfrm>
          <a:off x="0" y="1801056"/>
          <a:ext cx="11171582" cy="121058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>
          <a:defPPr/>
        </a:lstStyle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solidFill>
                <a:schemeClr val="accent1">
                  <a:lumMod val="50000"/>
                </a:schemeClr>
              </a:solidFill>
            </a:rPr>
            <a:t>помощь, оказываемая школьниками-волонтерами пожилым людям, ветеранам Вов;</a:t>
          </a:r>
        </a:p>
      </dsp:txBody>
      <dsp:txXfrm>
        <a:off x="59096" y="1860152"/>
        <a:ext cx="11053390" cy="1092392"/>
      </dsp:txXfrm>
    </dsp:sp>
    <dsp:sp modelId="{D02A6120-891D-4D9F-B4F5-A2E95C73CDDF}">
      <dsp:nvSpPr>
        <dsp:cNvPr id="14" name=""/>
        <dsp:cNvSpPr/>
      </dsp:nvSpPr>
      <dsp:spPr>
        <a:xfrm>
          <a:off x="0" y="3075000"/>
          <a:ext cx="11171582" cy="121058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>
          <a:defPPr/>
        </a:lstStyle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solidFill>
                <a:schemeClr val="accent1">
                  <a:lumMod val="50000"/>
                </a:schemeClr>
              </a:solidFill>
            </a:rPr>
            <a:t>привлечение школьников к совместной работе с учреждениями социальной сферы (центры социальной защиты населения, учреждения здравоохранения);</a:t>
          </a:r>
        </a:p>
      </dsp:txBody>
      <dsp:txXfrm>
        <a:off x="59096" y="3134096"/>
        <a:ext cx="11053390" cy="1092392"/>
      </dsp:txXfrm>
    </dsp:sp>
    <dsp:sp modelId="{F0D6B24D-85A1-4156-8C2E-B23BCC02AB3E}">
      <dsp:nvSpPr>
        <dsp:cNvPr id="15" name=""/>
        <dsp:cNvSpPr/>
      </dsp:nvSpPr>
      <dsp:spPr>
        <a:xfrm>
          <a:off x="0" y="4348945"/>
          <a:ext cx="11171582" cy="121058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>
          <a:defPPr/>
        </a:lstStyle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solidFill>
                <a:schemeClr val="accent1">
                  <a:lumMod val="50000"/>
                </a:schemeClr>
              </a:solidFill>
            </a:rPr>
            <a:t>участие школьников-волонтеров  (с согласия родителей или законных представителей) к сбору помощи для нуждающихся (животных, детей из семей, имеющих статус «малоимущих»).</a:t>
          </a:r>
        </a:p>
      </dsp:txBody>
      <dsp:txXfrm>
        <a:off x="59096" y="4408041"/>
        <a:ext cx="11053390" cy="1092392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21378AD7-592D-4B35-BD18-D92F3D03318C}">
      <dsp:nvSpPr>
        <dsp:cNvPr id="11" name=""/>
        <dsp:cNvSpPr/>
      </dsp:nvSpPr>
      <dsp:spPr>
        <a:xfrm>
          <a:off x="0" y="0"/>
          <a:ext cx="11171582" cy="702833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>
              <a:solidFill>
                <a:schemeClr val="bg1"/>
              </a:solidFill>
            </a:rPr>
            <a:t>Воспитательный потенциал волонтерства реализуется следующим образом</a:t>
          </a:r>
          <a:endParaRPr lang="ru-RU" sz="2800" kern="1200">
            <a:solidFill>
              <a:schemeClr val="bg1"/>
            </a:solidFill>
          </a:endParaRPr>
        </a:p>
      </dsp:txBody>
      <dsp:txXfrm>
        <a:off x="34310" y="34309"/>
        <a:ext cx="11102963" cy="634214"/>
      </dsp:txXfrm>
    </dsp:sp>
    <dsp:sp modelId="{B69B98DC-99D4-40E5-A18C-DE2AD5C42557}">
      <dsp:nvSpPr>
        <dsp:cNvPr id="12" name=""/>
        <dsp:cNvSpPr/>
      </dsp:nvSpPr>
      <dsp:spPr>
        <a:xfrm>
          <a:off x="0" y="860468"/>
          <a:ext cx="11171582" cy="551724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>
          <a:defPPr/>
        </a:lstStyle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>
              <a:solidFill>
                <a:schemeClr val="bg1"/>
              </a:solidFill>
            </a:rPr>
            <a:t>На гимназическом уровне:</a:t>
          </a:r>
          <a:endParaRPr lang="ru-RU" sz="2300" kern="1200">
            <a:solidFill>
              <a:schemeClr val="bg1"/>
            </a:solidFill>
          </a:endParaRPr>
        </a:p>
      </dsp:txBody>
      <dsp:txXfrm>
        <a:off x="26933" y="887401"/>
        <a:ext cx="11117716" cy="497858"/>
      </dsp:txXfrm>
    </dsp:sp>
    <dsp:sp modelId="{D622AD9D-516E-4C98-81B4-AD8A76AE75F7}">
      <dsp:nvSpPr>
        <dsp:cNvPr id="13" name=""/>
        <dsp:cNvSpPr/>
      </dsp:nvSpPr>
      <dsp:spPr>
        <a:xfrm>
          <a:off x="0" y="1645495"/>
          <a:ext cx="11171582" cy="64732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>
          <a:defPPr/>
        </a:lstStyle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accent1">
                  <a:lumMod val="50000"/>
                </a:schemeClr>
              </a:solidFill>
            </a:rPr>
            <a:t>Участие школьников-волонтеров в организации праздников, торжественных мероприятий, встреч с гостями гимназии;</a:t>
          </a:r>
        </a:p>
      </dsp:txBody>
      <dsp:txXfrm>
        <a:off x="31600" y="1677095"/>
        <a:ext cx="11108382" cy="584126"/>
      </dsp:txXfrm>
    </dsp:sp>
    <dsp:sp modelId="{D02A6120-891D-4D9F-B4F5-A2E95C73CDDF}">
      <dsp:nvSpPr>
        <dsp:cNvPr id="14" name=""/>
        <dsp:cNvSpPr/>
      </dsp:nvSpPr>
      <dsp:spPr>
        <a:xfrm>
          <a:off x="0" y="2533094"/>
          <a:ext cx="11171582" cy="841631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>
          <a:defPPr/>
        </a:lstStyle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accent1">
                  <a:lumMod val="50000"/>
                </a:schemeClr>
              </a:solidFill>
            </a:rPr>
            <a:t>Участие школьников-волонтеров в работе с младшими ребятами: проведение для них праздников, тематических вечеров, акций;</a:t>
          </a:r>
        </a:p>
      </dsp:txBody>
      <dsp:txXfrm>
        <a:off x="41085" y="2574179"/>
        <a:ext cx="11089412" cy="759461"/>
      </dsp:txXfrm>
    </dsp:sp>
    <dsp:sp modelId="{0F3BDEFB-D552-43D5-91F5-ECC2E2FB55F7}">
      <dsp:nvSpPr>
        <dsp:cNvPr id="15" name=""/>
        <dsp:cNvSpPr/>
      </dsp:nvSpPr>
      <dsp:spPr>
        <a:xfrm>
          <a:off x="0" y="3640019"/>
          <a:ext cx="11171582" cy="73548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>
          <a:defPPr/>
        </a:lstStyle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accent1">
                  <a:lumMod val="50000"/>
                </a:schemeClr>
              </a:solidFill>
            </a:rPr>
            <a:t>Участие школьников-волонтеров в работе на  территории гимназии (экологический десант, участие в экологических акциях «Покормите птиц зимой»);</a:t>
          </a:r>
        </a:p>
      </dsp:txBody>
      <dsp:txXfrm>
        <a:off x="35903" y="3675922"/>
        <a:ext cx="11099776" cy="663676"/>
      </dsp:txXfrm>
    </dsp:sp>
    <dsp:sp modelId="{F0D6B24D-85A1-4156-8C2E-B23BCC02AB3E}">
      <dsp:nvSpPr>
        <dsp:cNvPr id="16" name=""/>
        <dsp:cNvSpPr/>
      </dsp:nvSpPr>
      <dsp:spPr>
        <a:xfrm>
          <a:off x="0" y="4648719"/>
          <a:ext cx="11171582" cy="76421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>
          <a:defPPr/>
        </a:lstStyle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accent1">
                  <a:lumMod val="50000"/>
                </a:schemeClr>
              </a:solidFill>
            </a:rPr>
            <a:t>Помощь в проведении школьниками-волонтерами классных часов.</a:t>
          </a:r>
        </a:p>
      </dsp:txBody>
      <dsp:txXfrm>
        <a:off x="37306" y="4686025"/>
        <a:ext cx="11096970" cy="689607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21378AD7-592D-4B35-BD18-D92F3D03318C}">
      <dsp:nvSpPr>
        <dsp:cNvPr id="11" name=""/>
        <dsp:cNvSpPr/>
      </dsp:nvSpPr>
      <dsp:spPr>
        <a:xfrm>
          <a:off x="0" y="0"/>
          <a:ext cx="11171582" cy="548552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>
          <a:defPPr/>
        </a:lstStyle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/>
            <a:t>Волонтерская деятельность в школе позволяет:</a:t>
          </a:r>
          <a:endParaRPr lang="ru-RU" sz="3200" b="1" kern="1200">
            <a:solidFill>
              <a:schemeClr val="bg1"/>
            </a:solidFill>
          </a:endParaRPr>
        </a:p>
      </dsp:txBody>
      <dsp:txXfrm>
        <a:off x="26778" y="26778"/>
        <a:ext cx="11118026" cy="494996"/>
      </dsp:txXfrm>
    </dsp:sp>
    <dsp:sp modelId="{D622AD9D-516E-4C98-81B4-AD8A76AE75F7}">
      <dsp:nvSpPr>
        <dsp:cNvPr id="12" name=""/>
        <dsp:cNvSpPr/>
      </dsp:nvSpPr>
      <dsp:spPr>
        <a:xfrm>
          <a:off x="0" y="1205417"/>
          <a:ext cx="11171582" cy="73158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accent1">
                  <a:lumMod val="75000"/>
                </a:schemeClr>
              </a:solidFill>
            </a:rPr>
            <a:t>приобрести опыт организации мероприятий;</a:t>
          </a:r>
        </a:p>
      </dsp:txBody>
      <dsp:txXfrm>
        <a:off x="35713" y="1241130"/>
        <a:ext cx="11100156" cy="660157"/>
      </dsp:txXfrm>
    </dsp:sp>
    <dsp:sp modelId="{D02A6120-891D-4D9F-B4F5-A2E95C73CDDF}">
      <dsp:nvSpPr>
        <dsp:cNvPr id="13" name=""/>
        <dsp:cNvSpPr/>
      </dsp:nvSpPr>
      <dsp:spPr>
        <a:xfrm>
          <a:off x="0" y="2164991"/>
          <a:ext cx="11171582" cy="65688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accent1">
                  <a:lumMod val="75000"/>
                </a:schemeClr>
              </a:solidFill>
            </a:rPr>
            <a:t>развивать мыслительную деятельность;</a:t>
          </a:r>
        </a:p>
      </dsp:txBody>
      <dsp:txXfrm>
        <a:off x="32066" y="2197057"/>
        <a:ext cx="11107450" cy="592750"/>
      </dsp:txXfrm>
    </dsp:sp>
    <dsp:sp modelId="{0F3BDEFB-D552-43D5-91F5-ECC2E2FB55F7}">
      <dsp:nvSpPr>
        <dsp:cNvPr id="14" name=""/>
        <dsp:cNvSpPr/>
      </dsp:nvSpPr>
      <dsp:spPr>
        <a:xfrm>
          <a:off x="0" y="3069393"/>
          <a:ext cx="11171582" cy="84223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accent1">
                  <a:lumMod val="75000"/>
                </a:schemeClr>
              </a:solidFill>
            </a:rPr>
            <a:t>самостоятельно искать и выстраивать пути решения реализуемых проектов;</a:t>
          </a:r>
          <a:r>
            <a:rPr lang="ru-RU" sz="2800" kern="1200"/>
            <a:t> </a:t>
          </a:r>
          <a:endParaRPr lang="ru-RU" sz="2800" kern="1200">
            <a:solidFill>
              <a:schemeClr val="accent1">
                <a:lumMod val="50000"/>
              </a:schemeClr>
            </a:solidFill>
          </a:endParaRPr>
        </a:p>
      </dsp:txBody>
      <dsp:txXfrm>
        <a:off x="41115" y="3110508"/>
        <a:ext cx="11089353" cy="760009"/>
      </dsp:txXfrm>
    </dsp:sp>
    <dsp:sp modelId="{F0D6B24D-85A1-4156-8C2E-B23BCC02AB3E}">
      <dsp:nvSpPr>
        <dsp:cNvPr id="15" name=""/>
        <dsp:cNvSpPr/>
      </dsp:nvSpPr>
      <dsp:spPr>
        <a:xfrm>
          <a:off x="0" y="4174226"/>
          <a:ext cx="11171582" cy="82914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>
          <a:defPPr/>
        </a:lstStyle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solidFill>
                <a:schemeClr val="accent1">
                  <a:lumMod val="75000"/>
                </a:schemeClr>
              </a:solidFill>
            </a:rPr>
            <a:t>развивать потребность у подрастающего поколения в общественно значимой деятельности.</a:t>
          </a:r>
        </a:p>
      </dsp:txBody>
      <dsp:txXfrm>
        <a:off x="40475" y="4214701"/>
        <a:ext cx="11090632" cy="74819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09052F-DFE9-4545-B303-4C84CCFB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/>
          </a:lstStyle>
          <a:p>
            <a:pPr/>
            <a:fld id="{93C62DBF-638D-4244-81FC-8AB864F0E7D2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E1E336-F35A-4625-A997-E619337B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/>
          </a:lstStyle>
          <a:p>
            <a:pPr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FA4630-0B6C-4C2E-8415-74A028A7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/>
          </a:lstStyle>
          <a:p>
            <a:pPr/>
            <a:fld id="{F2A4A03D-52B7-4331-ADE1-6443B88EB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17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DD716-F1F5-42C4-AE64-1F1F6A9A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/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187A69-D5E1-47AF-894D-1D60D2454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C1A3A0-26C0-45FE-90FE-D835B19AA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93C62DBF-638D-4244-81FC-8AB864F0E7D2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0A967A-B7D4-452F-B3FD-721DA8399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B7B118-40F4-4046-A95D-3B201AB4E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F2A4A03D-52B7-4331-ADE1-6443B88EB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85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jpeg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Relationship Id="rId3" Type="http://schemas.openxmlformats.org/officeDocument/2006/relationships/image" Target="../media/image38.jpeg" /><Relationship Id="rId4" Type="http://schemas.openxmlformats.org/officeDocument/2006/relationships/image" Target="../media/image40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jpeg" /><Relationship Id="rId3" Type="http://schemas.openxmlformats.org/officeDocument/2006/relationships/image" Target="../media/image4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jpeg" /><Relationship Id="rId3" Type="http://schemas.openxmlformats.org/officeDocument/2006/relationships/image" Target="../media/image44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5.jpeg" /><Relationship Id="rId3" Type="http://schemas.openxmlformats.org/officeDocument/2006/relationships/image" Target="../media/image46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7.jpeg" /><Relationship Id="rId3" Type="http://schemas.openxmlformats.org/officeDocument/2006/relationships/image" Target="../media/image48.jpeg" /><Relationship Id="rId4" Type="http://schemas.openxmlformats.org/officeDocument/2006/relationships/image" Target="../media/image49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0.jpeg" /><Relationship Id="rId3" Type="http://schemas.openxmlformats.org/officeDocument/2006/relationships/image" Target="../media/image51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2.jpeg" /><Relationship Id="rId3" Type="http://schemas.openxmlformats.org/officeDocument/2006/relationships/image" Target="../media/image53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4.jpeg" /><Relationship Id="rId3" Type="http://schemas.openxmlformats.org/officeDocument/2006/relationships/image" Target="../media/image55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56.jpeg" /><Relationship Id="rId4" Type="http://schemas.openxmlformats.org/officeDocument/2006/relationships/image" Target="../media/image57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58.jpeg" /><Relationship Id="rId4" Type="http://schemas.openxmlformats.org/officeDocument/2006/relationships/image" Target="../media/image59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0.jpeg" /><Relationship Id="rId3" Type="http://schemas.openxmlformats.org/officeDocument/2006/relationships/image" Target="../media/image6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2.jpeg" /><Relationship Id="rId3" Type="http://schemas.openxmlformats.org/officeDocument/2006/relationships/image" Target="../media/image6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4.jpeg" /><Relationship Id="rId3" Type="http://schemas.openxmlformats.org/officeDocument/2006/relationships/image" Target="../media/image65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6.jpeg" /><Relationship Id="rId3" Type="http://schemas.openxmlformats.org/officeDocument/2006/relationships/image" Target="../media/image67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8.jpeg" /><Relationship Id="rId3" Type="http://schemas.openxmlformats.org/officeDocument/2006/relationships/image" Target="../media/image69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blue abstract vista wallpaper.jpg">
            <a:extLst>
              <a:ext uri="{FF2B5EF4-FFF2-40B4-BE49-F238E27FC236}">
                <a16:creationId xmlns:a16="http://schemas.microsoft.com/office/drawing/2014/main" id="{93727EBE-C425-432A-A2A4-72BF2020D94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4E2404-6E6C-402A-94AD-1641E061BB4F}"/>
              </a:ext>
            </a:extLst>
          </p:cNvPr>
          <p:cNvSpPr/>
          <p:nvPr/>
        </p:nvSpPr>
        <p:spPr>
          <a:xfrm>
            <a:off x="0" y="5857892"/>
            <a:ext cx="12192000" cy="8572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89B44A3-D5E0-4C7A-9981-AD5B38E40327}"/>
              </a:ext>
            </a:extLst>
          </p:cNvPr>
          <p:cNvSpPr/>
          <p:nvPr/>
        </p:nvSpPr>
        <p:spPr>
          <a:xfrm>
            <a:off x="4525251" y="1000112"/>
            <a:ext cx="3129681" cy="3267088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D0C5FC-79DB-4339-A8C3-68D28D7BC7C7}"/>
              </a:ext>
            </a:extLst>
          </p:cNvPr>
          <p:cNvSpPr/>
          <p:nvPr/>
        </p:nvSpPr>
        <p:spPr>
          <a:xfrm>
            <a:off x="0" y="1913090"/>
            <a:ext cx="12192000" cy="1690035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7A02460-10F1-42CA-9ED2-5489150F3D5C}"/>
              </a:ext>
            </a:extLst>
          </p:cNvPr>
          <p:cNvSpPr/>
          <p:nvPr/>
        </p:nvSpPr>
        <p:spPr>
          <a:xfrm>
            <a:off x="4700103" y="1182641"/>
            <a:ext cx="2779976" cy="290203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AA841F-540A-4660-8271-7392359B8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14" y="2221212"/>
            <a:ext cx="6858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/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8275"/>
              </a:tabLst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938E61-9512-4CA6-9EBC-26DF0C9AE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14" y="2678412"/>
            <a:ext cx="6858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/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8275"/>
              </a:tabLst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6B6E07-E20A-4B01-BF0A-9895D9832A58}"/>
              </a:ext>
            </a:extLst>
          </p:cNvPr>
          <p:cNvSpPr/>
          <p:nvPr/>
        </p:nvSpPr>
        <p:spPr>
          <a:xfrm>
            <a:off x="765311" y="2218947"/>
            <a:ext cx="36772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/>
          </a:lstStyle>
          <a:p>
            <a:pPr algn="ctr"/>
            <a:r>
              <a:rPr lang="ru-RU" sz="2000" b="1" cap="none" spc="8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ОПОРНАЯ</a:t>
            </a:r>
            <a:r>
              <a:rPr lang="ru-RU" sz="20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 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ea typeface="Calibri"/>
                <a:cs typeface="Times New Roman"/>
              </a:rPr>
              <a:t>:</a:t>
            </a:r>
            <a:endParaRPr lang="ru-RU" sz="2000" b="1" cap="none" spc="6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Bookman Old Style"/>
              <a:ea typeface="Calibri"/>
              <a:cs typeface="Times New Roman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5E9414-2478-469E-9EF0-3D4595635BF0}"/>
              </a:ext>
            </a:extLst>
          </p:cNvPr>
          <p:cNvSpPr/>
          <p:nvPr/>
        </p:nvSpPr>
        <p:spPr>
          <a:xfrm>
            <a:off x="360330" y="2549798"/>
            <a:ext cx="41169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 algn="r"/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en-US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::::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ru-RU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:</a:t>
            </a:r>
            <a:r>
              <a:rPr lang="en-US" sz="2800" b="1" cap="none" spc="6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Bookman Old Style"/>
                <a:cs typeface="Times New Roman"/>
              </a:rPr>
              <a:t> </a:t>
            </a:r>
            <a:r>
              <a:rPr lang="ru-RU" sz="2000" b="1" cap="none" spc="8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ookman Old Style"/>
                <a:cs typeface="Times New Roman"/>
              </a:rPr>
              <a:t>ШКОЛА</a:t>
            </a:r>
            <a:endParaRPr lang="ru-RU" sz="2000" b="1" cap="none" spc="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10F7A55-F078-4E47-9870-288EE1EA037C}"/>
              </a:ext>
            </a:extLst>
          </p:cNvPr>
          <p:cNvCxnSpPr/>
          <p:nvPr/>
        </p:nvCxnSpPr>
        <p:spPr>
          <a:xfrm flipV="1">
            <a:off x="0" y="2135486"/>
            <a:ext cx="12192000" cy="3284"/>
          </a:xfrm>
          <a:prstGeom prst="line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AACD709-13D4-4C46-9C62-0756182FEEBF}"/>
              </a:ext>
            </a:extLst>
          </p:cNvPr>
          <p:cNvCxnSpPr/>
          <p:nvPr/>
        </p:nvCxnSpPr>
        <p:spPr>
          <a:xfrm flipV="1">
            <a:off x="0" y="3298020"/>
            <a:ext cx="12331700" cy="22267"/>
          </a:xfrm>
          <a:prstGeom prst="line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3816940-B224-44B8-80AC-B85E89F957E5}"/>
              </a:ext>
            </a:extLst>
          </p:cNvPr>
          <p:cNvSpPr/>
          <p:nvPr/>
        </p:nvSpPr>
        <p:spPr>
          <a:xfrm>
            <a:off x="7654931" y="2354146"/>
            <a:ext cx="4676769" cy="274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1100" b="1" spc="300">
                <a:solidFill>
                  <a:schemeClr val="bg1"/>
                </a:solidFill>
                <a:latin typeface="Bookman Old Style"/>
                <a:ea typeface="Calibri"/>
                <a:cs typeface="Times New Roman"/>
              </a:rPr>
              <a:t>МУНИЦИПАЛЬНОЕ  БЮДЖЕТНОЕ</a:t>
            </a:r>
            <a:endParaRPr lang="ru-RU" sz="1100" spc="30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9771EC-02B1-4FF0-97B0-3579D107FAD3}"/>
              </a:ext>
            </a:extLst>
          </p:cNvPr>
          <p:cNvSpPr/>
          <p:nvPr/>
        </p:nvSpPr>
        <p:spPr>
          <a:xfrm>
            <a:off x="8107563" y="2567210"/>
            <a:ext cx="3643338" cy="2581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1000" b="1" spc="600">
                <a:solidFill>
                  <a:schemeClr val="bg1"/>
                </a:solidFill>
                <a:latin typeface="Bookman Old Style"/>
                <a:ea typeface="Calibri"/>
                <a:cs typeface="Times New Roman"/>
              </a:rPr>
              <a:t>ОБЩЕОБРАЗОВАТЕЛЬНОЕ</a:t>
            </a:r>
            <a:endParaRPr lang="ru-RU" sz="1000" spc="60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BF08D8-7E88-4188-8BF0-01756C2EF3C1}"/>
              </a:ext>
            </a:extLst>
          </p:cNvPr>
          <p:cNvSpPr/>
          <p:nvPr/>
        </p:nvSpPr>
        <p:spPr>
          <a:xfrm>
            <a:off x="7654931" y="2762541"/>
            <a:ext cx="4759419" cy="274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1100" b="1" spc="300">
                <a:solidFill>
                  <a:schemeClr val="bg1"/>
                </a:solidFill>
                <a:latin typeface="Bookman Old Style"/>
                <a:ea typeface="Calibri"/>
                <a:cs typeface="Times New Roman"/>
              </a:rPr>
              <a:t>УЧРЕЖДЕНИЕ «ГИМНАЗИЯ № 2</a:t>
            </a:r>
            <a:r>
              <a:rPr lang="ru-RU" sz="1100" b="1" spc="600">
                <a:solidFill>
                  <a:schemeClr val="bg1"/>
                </a:solidFill>
                <a:latin typeface="Bookman Old Style"/>
                <a:ea typeface="Calibri"/>
                <a:cs typeface="Times New Roman"/>
              </a:rPr>
              <a:t>»</a:t>
            </a:r>
            <a:endParaRPr lang="ru-RU" sz="1100" spc="60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pic>
        <p:nvPicPr>
          <p:cNvPr id="16" name="Рисунок 15" descr="эмблема.gif">
            <a:extLst>
              <a:ext uri="{FF2B5EF4-FFF2-40B4-BE49-F238E27FC236}">
                <a16:creationId xmlns:a16="http://schemas.microsoft.com/office/drawing/2014/main" id="{8F8D4738-E34A-4F0D-B881-FE118385F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628" y="1118655"/>
            <a:ext cx="2782926" cy="303000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7397FF0-6B90-4F72-BF34-89218E12ED1B}"/>
              </a:ext>
            </a:extLst>
          </p:cNvPr>
          <p:cNvSpPr/>
          <p:nvPr/>
        </p:nvSpPr>
        <p:spPr>
          <a:xfrm>
            <a:off x="7753718" y="5876554"/>
            <a:ext cx="2857520" cy="6586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>
              <a:lnSpc>
                <a:spcPct val="115000"/>
              </a:lnSpc>
              <a:spcAft>
                <a:spcPct val="0"/>
              </a:spcAft>
            </a:pPr>
            <a:r>
              <a:rPr lang="ru-RU" sz="1400" b="1" spc="40">
                <a:solidFill>
                  <a:schemeClr val="tx2">
                    <a:lumMod val="40000"/>
                    <a:lumOff val="60000"/>
                  </a:schemeClr>
                </a:solidFill>
                <a:latin typeface="Bookman Old Style"/>
                <a:ea typeface="Calibri"/>
                <a:cs typeface="Times New Roman"/>
              </a:rPr>
              <a:t>ИНТА </a:t>
            </a:r>
            <a:r>
              <a:rPr lang="ru-RU" sz="3200" b="1" spc="40">
                <a:solidFill>
                  <a:schemeClr val="tx2">
                    <a:lumMod val="40000"/>
                    <a:lumOff val="60000"/>
                  </a:schemeClr>
                </a:solidFill>
                <a:latin typeface="Bookman Old Style"/>
                <a:ea typeface="Calibri"/>
                <a:cs typeface="Times New Roman"/>
              </a:rPr>
              <a:t>………….</a:t>
            </a:r>
            <a:endParaRPr lang="ru-RU" sz="3200" spc="40">
              <a:solidFill>
                <a:schemeClr val="tx2">
                  <a:lumMod val="40000"/>
                  <a:lumOff val="6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94189BC-6A93-4B66-98A5-E1C362957772}"/>
              </a:ext>
            </a:extLst>
          </p:cNvPr>
          <p:cNvSpPr/>
          <p:nvPr/>
        </p:nvSpPr>
        <p:spPr>
          <a:xfrm>
            <a:off x="1628744" y="6143644"/>
            <a:ext cx="3357586" cy="3400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</a:lstStyle>
          <a:p>
            <a:pPr>
              <a:lnSpc>
                <a:spcPct val="115000"/>
              </a:lnSpc>
              <a:spcAft>
                <a:spcPct val="0"/>
              </a:spcAft>
            </a:pPr>
            <a:r>
              <a:rPr lang="ru-RU" sz="1400" b="1" spc="40">
                <a:solidFill>
                  <a:schemeClr val="tx2">
                    <a:lumMod val="40000"/>
                    <a:lumOff val="60000"/>
                  </a:schemeClr>
                </a:solidFill>
                <a:latin typeface="Bookman Old Style"/>
                <a:ea typeface="Calibri"/>
                <a:cs typeface="Times New Roman"/>
              </a:rPr>
              <a:t>РЕСПУБЛИКА  КОМИ</a:t>
            </a:r>
            <a:endParaRPr lang="ru-RU" sz="1400" spc="40">
              <a:solidFill>
                <a:schemeClr val="tx2">
                  <a:lumMod val="40000"/>
                  <a:lumOff val="60000"/>
                </a:schemeClr>
              </a:solidFill>
              <a:ea typeface="Calibri"/>
              <a:cs typeface="Times New Roman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3185F43-3E86-43B6-B57B-25E5F754E90E}"/>
              </a:ext>
            </a:extLst>
          </p:cNvPr>
          <p:cNvCxnSpPr/>
          <p:nvPr/>
        </p:nvCxnSpPr>
        <p:spPr>
          <a:xfrm>
            <a:off x="0" y="6000768"/>
            <a:ext cx="12331700" cy="0"/>
          </a:xfrm>
          <a:prstGeom prst="line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3828010-A86D-4C6A-ABFA-D9B2F10DC823}"/>
              </a:ext>
            </a:extLst>
          </p:cNvPr>
          <p:cNvCxnSpPr/>
          <p:nvPr/>
        </p:nvCxnSpPr>
        <p:spPr>
          <a:xfrm flipV="1">
            <a:off x="0" y="6535196"/>
            <a:ext cx="12192000" cy="37076"/>
          </a:xfrm>
          <a:prstGeom prst="line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05BCAE-7711-44D6-9151-7F8F766225CB}"/>
              </a:ext>
            </a:extLst>
          </p:cNvPr>
          <p:cNvSpPr/>
          <p:nvPr/>
        </p:nvSpPr>
        <p:spPr>
          <a:xfrm>
            <a:off x="3843322" y="5922180"/>
            <a:ext cx="406874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r>
              <a:rPr lang="ru-RU" sz="3200" b="1" spc="40">
                <a:solidFill>
                  <a:schemeClr val="tx2">
                    <a:lumMod val="40000"/>
                    <a:lumOff val="60000"/>
                  </a:schemeClr>
                </a:solidFill>
                <a:latin typeface="Bookman Old Style"/>
                <a:ea typeface="Calibri"/>
                <a:cs typeface="Times New Roman"/>
              </a:rPr>
              <a:t>……………………….</a:t>
            </a:r>
            <a:endParaRPr lang="ru-RU" sz="320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948F991-0DED-4EE4-AA97-8015B4EAEC28}"/>
              </a:ext>
            </a:extLst>
          </p:cNvPr>
          <p:cNvSpPr/>
          <p:nvPr/>
        </p:nvSpPr>
        <p:spPr>
          <a:xfrm>
            <a:off x="5728313" y="6131502"/>
            <a:ext cx="814325" cy="369332"/>
          </a:xfrm>
          <a:prstGeom prst="rect">
            <a:avLst/>
          </a:prstGeom>
          <a:solidFill>
            <a:srgbClr val="0000FF"/>
          </a:solidFill>
        </p:spPr>
        <p:txBody>
          <a:bodyPr wrap="none">
            <a:spAutoFit/>
          </a:bodyPr>
          <a:lstStyle>
            <a:defPPr/>
          </a:lstStyle>
          <a:p>
            <a:r>
              <a:rPr lang="ru-RU" b="1" spc="40">
                <a:solidFill>
                  <a:schemeClr val="tx2">
                    <a:lumMod val="40000"/>
                    <a:lumOff val="60000"/>
                  </a:schemeClr>
                </a:solidFill>
                <a:latin typeface="Bookman Old Style"/>
                <a:ea typeface="Calibri"/>
                <a:cs typeface="Times New Roman"/>
              </a:rPr>
              <a:t>2021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15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93321803-3D29-4131-ACEF-13BE55D0CC39}"/>
              </a:ext>
            </a:extLst>
          </p:cNvPr>
          <p:cNvSpPr txBox="1"/>
          <p:nvPr/>
        </p:nvSpPr>
        <p:spPr>
          <a:xfrm>
            <a:off x="345267" y="686644"/>
            <a:ext cx="11389533" cy="58449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ru-RU" sz="17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Республиканская научно-практическая конференция</a:t>
            </a:r>
          </a:p>
          <a:p>
            <a:pPr algn="ctr">
              <a:lnSpc>
                <a:spcPct val="110000"/>
              </a:lnSpc>
              <a:buNone/>
            </a:pPr>
            <a:r>
              <a:rPr lang="ru-RU" sz="17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«Опорная школа модель эффективного управления сетью образовательных организаций»</a:t>
            </a:r>
          </a:p>
          <a:p>
            <a:pPr algn="ctr">
              <a:lnSpc>
                <a:spcPct val="110000"/>
              </a:lnSpc>
              <a:buNone/>
            </a:pPr>
            <a:endParaRPr lang="ru-RU" b="1" spc="300"/>
          </a:p>
          <a:p>
            <a:pPr algn="ctr">
              <a:lnSpc>
                <a:spcPct val="110000"/>
              </a:lnSpc>
              <a:buNone/>
            </a:pPr>
            <a:endParaRPr lang="ru-RU" b="1" spc="300"/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3200" b="1" spc="300"/>
              <a:t> ДЕЯТЕЛЬНОСТЬ ВОЛОНТЕРСКОГО ОТРЯДА ВОЛОНТЕРОВ-МЕДИКОВ «ЗДРАЙВЕРЫ» 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3200" b="1" spc="300"/>
              <a:t>ИЗ ОПЫТА РАБОТЫ ГИМНАЗИИ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>
                <a:solidFill>
                  <a:srgbClr val="0070C0"/>
                </a:solidFill>
              </a:rPr>
              <a:t> </a:t>
            </a:r>
            <a:endParaRPr lang="ru-RU">
              <a:solidFill>
                <a:srgbClr val="0070C0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/>
              <a:t>Шабалина Н.С.,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/>
              <a:t>Педагог-организатор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/>
              <a:t>МБОУ «Гимназия № 2»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ru-RU" sz="2600" b="1"/>
          </a:p>
          <a:p>
            <a:pPr algn="ctr">
              <a:buFont typeface="Arial" panose="020b0604020202020204" pitchFamily="34" charset="0"/>
              <a:buNone/>
            </a:pPr>
            <a:endParaRPr lang="ru-RU" sz="140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02D3B10-AE1F-44A0-937E-25D604F4A7EB}"/>
              </a:ext>
            </a:extLst>
          </p:cNvPr>
          <p:cNvGrpSpPr/>
          <p:nvPr/>
        </p:nvGrpSpPr>
        <p:grpSpPr>
          <a:xfrm>
            <a:off x="345267" y="326367"/>
            <a:ext cx="11501466" cy="6264933"/>
            <a:chOff x="345267" y="326367"/>
            <a:chExt cx="11501466" cy="6264933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DDF5092-A463-439C-9BEE-A467A2C08BE1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B03B30D-C55A-4516-B96E-CEEA336E69CC}"/>
                </a:ext>
              </a:extLst>
            </p:cNvPr>
            <p:cNvSpPr/>
            <p:nvPr/>
          </p:nvSpPr>
          <p:spPr>
            <a:xfrm>
              <a:off x="345267" y="326367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6111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Прямоугольник 7"/>
          <p:cNvSpPr/>
          <p:nvPr/>
        </p:nvSpPr>
        <p:spPr>
          <a:xfrm>
            <a:off x="501651" y="955964"/>
            <a:ext cx="11389533" cy="5262979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just"/>
            <a:r>
              <a:rPr lang="ru-RU" sz="2400" b="1" err="1">
                <a:solidFill>
                  <a:schemeClr val="accent1">
                    <a:lumMod val="75000"/>
                  </a:schemeClr>
                </a:solidFill>
              </a:rPr>
              <a:t>Волонтерство</a:t>
            </a:r>
            <a:r>
              <a:rPr lang="ru-RU" sz="2400" b="1">
                <a:solidFill>
                  <a:srgbClr val="0070C0"/>
                </a:solidFill>
              </a:rPr>
              <a:t> - </a:t>
            </a:r>
            <a:r>
              <a:rPr lang="ru-RU" sz="2400"/>
              <a:t>это участие школьников в общественно-полезных делах, деятельности на благо конкретных людей и социального окружения в целом.</a:t>
            </a:r>
          </a:p>
          <a:p>
            <a:pPr algn="just"/>
            <a:endParaRPr lang="ru-RU" sz="240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ru-RU" sz="2400" b="1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ru-RU" sz="2400">
              <a:solidFill>
                <a:schemeClr val="accent5">
                  <a:lumMod val="75000"/>
                </a:schemeClr>
              </a:solidFill>
            </a:endParaRPr>
          </a:p>
          <a:p>
            <a:pPr/>
            <a:r>
              <a:rPr lang="ru-RU" sz="2400" err="1"/>
              <a:t>Волонтерство позволяет школьникам проявить такие </a:t>
            </a:r>
            <a:r>
              <a:rPr lang="ru-RU" sz="2400" b="1"/>
              <a:t>качества как: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внимание;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забота;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уважение;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развитие коммуникативной культуры;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умение общаться;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слушать и слышать;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эмоциональный интеллект;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/>
              <a:t>умение сопереживать. </a:t>
            </a:r>
            <a:endParaRPr lang="en-US" sz="1600" b="1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CEDF416-AE15-4556-A580-5346784A4A55}"/>
              </a:ext>
            </a:extLst>
          </p:cNvPr>
          <p:cNvGrpSpPr/>
          <p:nvPr/>
        </p:nvGrpSpPr>
        <p:grpSpPr>
          <a:xfrm>
            <a:off x="345267" y="326367"/>
            <a:ext cx="11501466" cy="6264933"/>
            <a:chOff x="345267" y="326367"/>
            <a:chExt cx="11501466" cy="6264933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CED6EB3F-7CD3-4230-B780-962C25655164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DB44B9E-6978-47AE-BD81-640DF5A8ADEA}"/>
                </a:ext>
              </a:extLst>
            </p:cNvPr>
            <p:cNvSpPr/>
            <p:nvPr/>
          </p:nvSpPr>
          <p:spPr>
            <a:xfrm>
              <a:off x="345267" y="326367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436B7F-B781-415E-88E8-FCD64D7A7459}"/>
              </a:ext>
            </a:extLst>
          </p:cNvPr>
          <p:cNvSpPr/>
          <p:nvPr/>
        </p:nvSpPr>
        <p:spPr>
          <a:xfrm>
            <a:off x="401233" y="2233871"/>
            <a:ext cx="11389533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06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078D6-DB70-4713-82E7-2007062F1B38}"/>
              </a:ext>
            </a:extLst>
          </p:cNvPr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453AB6-F4F4-473B-94D0-99843C32A4A8}"/>
              </a:ext>
            </a:extLst>
          </p:cNvPr>
          <p:cNvSpPr/>
          <p:nvPr/>
        </p:nvSpPr>
        <p:spPr>
          <a:xfrm>
            <a:off x="862012" y="352517"/>
            <a:ext cx="10624358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Всероссийское общественное движение добровольцев в сфере здравоохранения «Волонтеры-медики»</a:t>
            </a:r>
          </a:p>
          <a:p>
            <a:pPr algn="ctr"/>
            <a:endParaRPr lang="ru-RU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" y="983053"/>
            <a:ext cx="11433983" cy="393954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ctr"/>
            <a:endParaRPr lang="en-US" sz="2400"/>
          </a:p>
          <a:p>
            <a:pPr algn="ctr"/>
            <a:endParaRPr lang="ru-RU" sz="2000"/>
          </a:p>
          <a:p>
            <a:pPr/>
            <a:endParaRPr lang="ru-RU"/>
          </a:p>
          <a:p>
            <a:pPr/>
            <a:r>
              <a:rPr lang="ru-RU" sz="2400" b="1"/>
              <a:t>Отряд МБОУ «Гимназия № 2» «ЗДРАЙВЕРЫ»</a:t>
            </a:r>
          </a:p>
          <a:p>
            <a:pPr/>
            <a:r>
              <a:rPr lang="ru-RU" sz="2400" b="1"/>
              <a:t>дата основания 7 ноября 2018 год</a:t>
            </a:r>
          </a:p>
          <a:p>
            <a:pPr/>
            <a:endParaRPr lang="en-US" sz="3200" b="1">
              <a:solidFill>
                <a:srgbClr val="0070C0"/>
              </a:solidFill>
            </a:endParaRPr>
          </a:p>
          <a:p>
            <a:pPr algn="ctr"/>
            <a:endParaRPr lang="en-US" sz="3600" b="1">
              <a:solidFill>
                <a:srgbClr val="0070C0"/>
              </a:solidFill>
            </a:endParaRPr>
          </a:p>
          <a:p>
            <a:pPr algn="ctr"/>
            <a:endParaRPr lang="ru-RU" sz="3600"/>
          </a:p>
          <a:p>
            <a:pPr algn="just"/>
            <a:endParaRPr lang="ru-RU"/>
          </a:p>
          <a:p>
            <a:pPr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C435FD9-E69E-43FF-B838-8B0F2F01AD49}"/>
              </a:ext>
            </a:extLst>
          </p:cNvPr>
          <p:cNvGrpSpPr/>
          <p:nvPr/>
        </p:nvGrpSpPr>
        <p:grpSpPr>
          <a:xfrm>
            <a:off x="300817" y="1335946"/>
            <a:ext cx="11501466" cy="5255354"/>
            <a:chOff x="300817" y="1335946"/>
            <a:chExt cx="11501466" cy="5255354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328F5A0-7A80-46F7-8813-CBFF08806AAB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EFD49A6-B1F2-439B-892C-430463017BC9}"/>
                </a:ext>
              </a:extLst>
            </p:cNvPr>
            <p:cNvSpPr/>
            <p:nvPr/>
          </p:nvSpPr>
          <p:spPr>
            <a:xfrm>
              <a:off x="300817" y="1335946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DD4536-C79C-4903-B579-C765BADF7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83" y="2108783"/>
            <a:ext cx="3810000" cy="35814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CBD521-AA14-40BC-A48B-B144D500A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59252"/>
            <a:ext cx="3867959" cy="29009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29A188-77EB-48B2-8683-E9815443B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468" y="3059252"/>
            <a:ext cx="3960158" cy="290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4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1351104-476F-4342-9803-C49B01F27579}"/>
              </a:ext>
            </a:extLst>
          </p:cNvPr>
          <p:cNvGrpSpPr/>
          <p:nvPr/>
        </p:nvGrpSpPr>
        <p:grpSpPr>
          <a:xfrm>
            <a:off x="435961" y="887068"/>
            <a:ext cx="11536151" cy="5636637"/>
            <a:chOff x="401234" y="954663"/>
            <a:chExt cx="11536151" cy="563663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4C423CC-7417-4E35-B629-7B6EC13EE875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7DB6453-7B52-474C-BA8F-FE45C984325D}"/>
                </a:ext>
              </a:extLst>
            </p:cNvPr>
            <p:cNvSpPr/>
            <p:nvPr/>
          </p:nvSpPr>
          <p:spPr>
            <a:xfrm>
              <a:off x="435919" y="954663"/>
              <a:ext cx="11501466" cy="1147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2D123C-EC0C-4DA9-A5B5-CC321FAB9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61" y="1644313"/>
            <a:ext cx="3384925" cy="460758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181EE41-9411-4B34-A64C-0DC4F4F9E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1644314"/>
            <a:ext cx="5159296" cy="4647010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2B07C92-9305-4D97-9EC2-E99A0089CFAE}"/>
              </a:ext>
            </a:extLst>
          </p:cNvPr>
          <p:cNvSpPr/>
          <p:nvPr/>
        </p:nvSpPr>
        <p:spPr>
          <a:xfrm>
            <a:off x="515031" y="334295"/>
            <a:ext cx="1064282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«Станция первой помощи»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664132F-C4BE-43A6-9A88-09720C7004A7}"/>
              </a:ext>
            </a:extLst>
          </p:cNvPr>
          <p:cNvSpPr/>
          <p:nvPr/>
        </p:nvSpPr>
        <p:spPr>
          <a:xfrm>
            <a:off x="470646" y="83945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1351104-476F-4342-9803-C49B01F27579}"/>
              </a:ext>
            </a:extLst>
          </p:cNvPr>
          <p:cNvGrpSpPr/>
          <p:nvPr/>
        </p:nvGrpSpPr>
        <p:grpSpPr>
          <a:xfrm>
            <a:off x="401234" y="954663"/>
            <a:ext cx="11536151" cy="5636637"/>
            <a:chOff x="401234" y="954663"/>
            <a:chExt cx="11536151" cy="563663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4C423CC-7417-4E35-B629-7B6EC13EE875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7DB6453-7B52-474C-BA8F-FE45C984325D}"/>
                </a:ext>
              </a:extLst>
            </p:cNvPr>
            <p:cNvSpPr/>
            <p:nvPr/>
          </p:nvSpPr>
          <p:spPr>
            <a:xfrm>
              <a:off x="435919" y="954663"/>
              <a:ext cx="11501466" cy="1147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5748AD-1FAD-47B7-BFFF-74DAC2ABF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35" y="2364550"/>
            <a:ext cx="5601331" cy="39571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448ABF-F1ED-43ED-AC17-09430D1F7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7"/>
          <a:stretch>
            <a:fillRect/>
          </a:stretch>
        </p:blipFill>
        <p:spPr>
          <a:xfrm>
            <a:off x="435919" y="2364551"/>
            <a:ext cx="5216185" cy="395711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8BE7402-B300-4844-92BD-3FE0F4E3AC14}"/>
              </a:ext>
            </a:extLst>
          </p:cNvPr>
          <p:cNvSpPr/>
          <p:nvPr/>
        </p:nvSpPr>
        <p:spPr>
          <a:xfrm>
            <a:off x="401234" y="512266"/>
            <a:ext cx="11849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«Профилактика гриппа и других респираторных заболеваний»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68450DA-C4AB-4C79-B9B7-BE84361C7F0B}"/>
              </a:ext>
            </a:extLst>
          </p:cNvPr>
          <p:cNvSpPr/>
          <p:nvPr/>
        </p:nvSpPr>
        <p:spPr>
          <a:xfrm>
            <a:off x="435919" y="907045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236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4EB5E07-E428-4294-BB5B-7A8FA04DF458}"/>
              </a:ext>
            </a:extLst>
          </p:cNvPr>
          <p:cNvGrpSpPr/>
          <p:nvPr/>
        </p:nvGrpSpPr>
        <p:grpSpPr>
          <a:xfrm>
            <a:off x="345267" y="326367"/>
            <a:ext cx="11501466" cy="6264933"/>
            <a:chOff x="345267" y="326367"/>
            <a:chExt cx="11501466" cy="626493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DB57E86-627C-4326-866B-8ABF600C3BE1}"/>
                </a:ext>
              </a:extLst>
            </p:cNvPr>
            <p:cNvSpPr/>
            <p:nvPr/>
          </p:nvSpPr>
          <p:spPr>
            <a:xfrm>
              <a:off x="401234" y="6381328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13E5778-AE0C-470F-A4B4-4E1468398A40}"/>
                </a:ext>
              </a:extLst>
            </p:cNvPr>
            <p:cNvSpPr/>
            <p:nvPr/>
          </p:nvSpPr>
          <p:spPr>
            <a:xfrm>
              <a:off x="345267" y="326367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4012309"/>
              </p:ext>
            </p:extLst>
          </p:nvPr>
        </p:nvGraphicFramePr>
        <p:xfrm>
          <a:off x="526775" y="626165"/>
          <a:ext cx="11171582" cy="5630447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1375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7" y="906103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2DA50E-720A-4B71-8C70-2F1FFC844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380" y="2230869"/>
            <a:ext cx="5639990" cy="38140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AB14DA-FFF3-4C9D-8963-462E66A67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0" y="2230869"/>
            <a:ext cx="5293533" cy="384743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6" y="1209021"/>
            <a:ext cx="1139310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Помощь, оказываемая школьниками-волонтерами пожилым людям, ветеранам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A0F724-6B35-4161-80CC-8AC79E560B2D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83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7" y="755903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3F9F67-132E-49D8-A5E6-47D28DD3E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829" y="1720284"/>
            <a:ext cx="3571504" cy="470636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14486" y="906103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Помощь, оказываемая школьниками-волонтерами пожилым людям, ветеранам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F497CD-6715-48CE-9FE1-4EC07C5C8198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7E11F4-E2E7-4ABD-980E-E8AE8B39A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730829"/>
            <a:ext cx="6274159" cy="469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7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15533" y="882284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15533" y="987270"/>
            <a:ext cx="11501465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Совместная работа с Центром занятости г. Инты</a:t>
            </a:r>
          </a:p>
          <a:p>
            <a:pPr lvl="0" algn="ctr"/>
            <a:r>
              <a:rPr lang="ru-RU" sz="2400" b="1"/>
              <a:t> </a:t>
            </a:r>
            <a:r>
              <a:rPr lang="ru-RU"/>
              <a:t>«Вакцинация против гриппа и профилактика коронавирусной инфекции (COVID-19)»</a:t>
            </a:r>
            <a:r>
              <a:rPr lang="ru-RU" sz="2400" b="1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7F1148-76C6-425F-8030-09C5368E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11" y="3331027"/>
            <a:ext cx="4030788" cy="30129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02AEEC-9007-4826-87D6-87E2723A7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56" y="2034066"/>
            <a:ext cx="2624818" cy="34507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7F8F20-2FC7-41D9-B026-E0A97A978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1" y="3326484"/>
            <a:ext cx="4030788" cy="301747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27B4AF-8C27-4F2D-B0B0-17608EA907DC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13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7" y="650949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75001" y="820603"/>
            <a:ext cx="11501466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Всероссийская акция по профилактике йододефицитных заболеваний </a:t>
            </a:r>
          </a:p>
          <a:p>
            <a:pPr lvl="0" algn="ctr"/>
            <a:r>
              <a:rPr lang="ru-RU" sz="2400" b="1"/>
              <a:t>«Соль + йод: IQ сбережет»</a:t>
            </a:r>
            <a:r>
              <a:rPr lang="ru-RU" sz="2400"/>
              <a:t> </a:t>
            </a:r>
            <a:endParaRPr lang="ru-RU" sz="2400" b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CFEEF7-A06D-434D-9BC8-AFD7A9289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0"/>
          <a:stretch>
            <a:fillRect/>
          </a:stretch>
        </p:blipFill>
        <p:spPr>
          <a:xfrm>
            <a:off x="4050161" y="1651600"/>
            <a:ext cx="4091677" cy="30129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6394A5-EFE0-4819-A10E-0C07AE958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1" y="3331028"/>
            <a:ext cx="3675160" cy="30129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2BF493-EC71-485E-BC4D-25E6EED93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838" y="3331029"/>
            <a:ext cx="3675160" cy="301293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B292E1-5C90-48CF-88C7-CA1EA34CF694}"/>
              </a:ext>
            </a:extLst>
          </p:cNvPr>
          <p:cNvSpPr/>
          <p:nvPr/>
        </p:nvSpPr>
        <p:spPr>
          <a:xfrm>
            <a:off x="375001" y="163654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98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11454" y="833321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701210" y="1056171"/>
            <a:ext cx="1052195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Сбор корма для животных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67BAC4-D296-471A-ABEC-BEE495836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126332"/>
            <a:ext cx="5616920" cy="42126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16B702-FC75-406D-9954-C08DE731E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2166388"/>
            <a:ext cx="5271762" cy="417263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92CE19-B7E2-4753-9DF2-ACE595C2849E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4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11454" y="833321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701210" y="1056171"/>
            <a:ext cx="1052195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Сбор помощи для нуждающихся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1718D0-FD4C-49E0-AAE9-7B2E97B8F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991119"/>
            <a:ext cx="5914037" cy="443552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92CE19-B7E2-4753-9DF2-ACE595C2849E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AF03E3-792B-4D1F-8467-B6EFF868B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50" y="1991119"/>
            <a:ext cx="3326647" cy="44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3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895306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689209" y="1280120"/>
            <a:ext cx="1052195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Всероссийский открытый урок «Быстрее! Выше! Умнее!»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8A7E33-8632-40DA-868B-E52BCB70C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38" y="2378294"/>
            <a:ext cx="5748749" cy="37768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F0D4C8-3A44-46CA-86F4-D6BE92505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92" y="2378295"/>
            <a:ext cx="5669441" cy="377682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1B88F8-0D9E-47C1-A64B-6FAE193B555B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3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175000" y="8048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075052"/>
            <a:ext cx="11501466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Межрегиональный онлайн-квиз по профилактике стоматологических заболеваний </a:t>
            </a:r>
          </a:p>
          <a:p>
            <a:pPr lvl="0" algn="ctr"/>
            <a:r>
              <a:rPr lang="ru-RU" sz="2400" b="1"/>
              <a:t>«На страже улыбки»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E086FF-7998-4F50-9DED-92B26DEEF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2045742"/>
            <a:ext cx="5601546" cy="42011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1DB25D-6237-47E2-83C8-7221A7D93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t="6564" r="5641" b="13149"/>
          <a:stretch>
            <a:fillRect/>
          </a:stretch>
        </p:blipFill>
        <p:spPr>
          <a:xfrm>
            <a:off x="6596742" y="2045741"/>
            <a:ext cx="5106161" cy="42011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B82506-6DCF-4369-BAE1-DDCD58EA7CB9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10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89096" y="906712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Всероссийский конкурс «Добро не уходит на каникулы»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4C5B35-2015-412A-B2A0-2277DF9D8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885" y="1533872"/>
            <a:ext cx="3628019" cy="48373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6F3214-0944-498B-913A-D239B82B4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949115"/>
            <a:ext cx="6629936" cy="442211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CFF3D3-B61D-48C7-8BFB-F41E03823FF7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внешкольном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217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60CB13-A26C-4301-ADD4-630D516F4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50" y="2095361"/>
            <a:ext cx="5511247" cy="41334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32D40-4131-4751-A50E-A685D31B1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92974"/>
            <a:ext cx="5511248" cy="413343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DA5EAD-AD21-467E-ADA1-E8A0C9CB86FA}"/>
              </a:ext>
            </a:extLst>
          </p:cNvPr>
          <p:cNvSpPr/>
          <p:nvPr/>
        </p:nvSpPr>
        <p:spPr>
          <a:xfrm>
            <a:off x="2091289" y="1036984"/>
            <a:ext cx="833087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Создание календаря «Медики – Герои Советского Союза» 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310407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91801" y="686375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DA5EAD-AD21-467E-ADA1-E8A0C9CB86FA}"/>
              </a:ext>
            </a:extLst>
          </p:cNvPr>
          <p:cNvSpPr/>
          <p:nvPr/>
        </p:nvSpPr>
        <p:spPr>
          <a:xfrm>
            <a:off x="2091289" y="1036984"/>
            <a:ext cx="833087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Создание календаря «Медики – Герои Советского Союза» </a:t>
            </a:r>
            <a:endParaRPr lang="ru-RU" sz="2400" b="1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F7E2B4-0121-4F4B-9098-5B3DB5857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2123181"/>
            <a:ext cx="5697267" cy="40277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117CB0-8460-478B-B0B6-96F3C6BE2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804" y="2123181"/>
            <a:ext cx="5711929" cy="40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2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91801" y="686375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DA5EAD-AD21-467E-ADA1-E8A0C9CB86FA}"/>
              </a:ext>
            </a:extLst>
          </p:cNvPr>
          <p:cNvSpPr/>
          <p:nvPr/>
        </p:nvSpPr>
        <p:spPr>
          <a:xfrm>
            <a:off x="2091289" y="1036984"/>
            <a:ext cx="833087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Создание календаря «Медики – Герои Советского Союза» </a:t>
            </a:r>
            <a:endParaRPr lang="ru-RU" sz="2400" b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F9F55B-EAE9-4B51-97CA-D16C0982A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71666"/>
            <a:ext cx="5750733" cy="40655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0D51A7-C293-43DF-8AAC-327DE1213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2071666"/>
            <a:ext cx="5711929" cy="40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1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A8DED8-0909-4528-AD7F-6C3EFB8F2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29" y="1483554"/>
            <a:ext cx="6534504" cy="48804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2F64CB-28BA-4AB9-89CD-2BA7E9AA2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4" y="1483553"/>
            <a:ext cx="3707320" cy="49430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704163-571A-4782-95C8-2D8F70BD7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t="10754" r="19416" b="25744"/>
          <a:stretch>
            <a:fillRect/>
          </a:stretch>
        </p:blipFill>
        <p:spPr>
          <a:xfrm>
            <a:off x="5312229" y="5852850"/>
            <a:ext cx="523802" cy="51116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0557B9-915A-4CDA-9130-016607FB90D3}"/>
              </a:ext>
            </a:extLst>
          </p:cNvPr>
          <p:cNvSpPr/>
          <p:nvPr/>
        </p:nvSpPr>
        <p:spPr>
          <a:xfrm>
            <a:off x="1930565" y="906712"/>
            <a:ext cx="833087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Создание календаря «Медики – Герои Советского Союза» 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69368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164875" y="6426647"/>
            <a:ext cx="11654562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0557B9-915A-4CDA-9130-016607FB90D3}"/>
              </a:ext>
            </a:extLst>
          </p:cNvPr>
          <p:cNvSpPr/>
          <p:nvPr/>
        </p:nvSpPr>
        <p:spPr>
          <a:xfrm>
            <a:off x="1930565" y="906712"/>
            <a:ext cx="8330870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Создание календаря «Медики – Герои Советского Союза» </a:t>
            </a:r>
            <a:endParaRPr lang="ru-RU" sz="2400" b="1"/>
          </a:p>
        </p:txBody>
      </p:sp>
      <p:pic>
        <p:nvPicPr>
          <p:cNvPr id="1026" name="Picture 2" descr="C:\Users\Наталья\Desktop\мои доки\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0733" y="1907570"/>
            <a:ext cx="5796000" cy="434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704163-571A-4782-95C8-2D8F70BD7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t="10754" r="19416" b="25744"/>
          <a:stretch>
            <a:fillRect/>
          </a:stretch>
        </p:blipFill>
        <p:spPr>
          <a:xfrm>
            <a:off x="6050733" y="5743408"/>
            <a:ext cx="523802" cy="511162"/>
          </a:xfrm>
          <a:prstGeom prst="rect">
            <a:avLst/>
          </a:prstGeom>
        </p:spPr>
      </p:pic>
      <p:pic>
        <p:nvPicPr>
          <p:cNvPr id="1027" name="Picture 3" descr="C:\Users\Наталья\Desktop\мои доки\фото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171" y="1907570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3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696740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93D137-6117-4BC8-AD5E-8334FE98E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376383"/>
            <a:ext cx="5668709" cy="42515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8E1B88-9AEC-4184-B745-23BD0A397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26" y="1376384"/>
            <a:ext cx="5428342" cy="425153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B9B4DC-BF19-4795-B15F-AFC0AF1C0E78}"/>
              </a:ext>
            </a:extLst>
          </p:cNvPr>
          <p:cNvSpPr/>
          <p:nvPr/>
        </p:nvSpPr>
        <p:spPr>
          <a:xfrm>
            <a:off x="3474102" y="869798"/>
            <a:ext cx="471116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Акция «Уроки первой помощи» 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361047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01438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09AB37-591D-4050-9847-829A8762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250" y="1558893"/>
            <a:ext cx="5413275" cy="40599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C0D881-104B-4F4C-9298-922A069DC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558894"/>
            <a:ext cx="5413276" cy="405995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8D893E2-3F72-4B5B-A961-745207811137}"/>
              </a:ext>
            </a:extLst>
          </p:cNvPr>
          <p:cNvSpPr/>
          <p:nvPr/>
        </p:nvSpPr>
        <p:spPr>
          <a:xfrm>
            <a:off x="3474102" y="869798"/>
            <a:ext cx="471116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Акция «Уроки первой помощи» 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3932825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696740"/>
            <a:ext cx="11357637" cy="20997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71C5E7-0046-475D-8941-862EE64F2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07" y="1633130"/>
            <a:ext cx="5422797" cy="4067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0A69BF-630B-4A3B-820B-2446D066A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1633130"/>
            <a:ext cx="5422797" cy="406709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48BBBB-9B37-41EE-8437-0BC840308F35}"/>
              </a:ext>
            </a:extLst>
          </p:cNvPr>
          <p:cNvSpPr/>
          <p:nvPr/>
        </p:nvSpPr>
        <p:spPr>
          <a:xfrm>
            <a:off x="3474102" y="869798"/>
            <a:ext cx="4126386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Арт-терапия для школьников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103395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696740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169295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>
                <a:solidFill>
                  <a:schemeClr val="accent1">
                    <a:lumMod val="75000"/>
                  </a:schemeClr>
                </a:solidFill>
              </a:rPr>
              <a:t>Всероссийский конкурс «Добро не уходит на каникулы»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B4EABA-D387-4C3E-BA86-0B70CB945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5" y="1797467"/>
            <a:ext cx="5086705" cy="436379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FC9962-C934-447E-B7F8-9B36A4596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4"/>
          <a:stretch>
            <a:fillRect/>
          </a:stretch>
        </p:blipFill>
        <p:spPr>
          <a:xfrm>
            <a:off x="5802899" y="1780612"/>
            <a:ext cx="6043834" cy="43702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A70614-A672-471B-826B-0671A82C7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t="10754" r="19416" b="25744"/>
          <a:stretch>
            <a:fillRect/>
          </a:stretch>
        </p:blipFill>
        <p:spPr>
          <a:xfrm>
            <a:off x="5812971" y="5598497"/>
            <a:ext cx="566058" cy="55239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B78A3F-F98C-4566-8DCF-B03CEE9ED785}"/>
              </a:ext>
            </a:extLst>
          </p:cNvPr>
          <p:cNvSpPr/>
          <p:nvPr/>
        </p:nvSpPr>
        <p:spPr>
          <a:xfrm>
            <a:off x="3074082" y="855590"/>
            <a:ext cx="6043834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/>
          </a:lstStyle>
          <a:p>
            <a:pPr/>
            <a:r>
              <a:rPr lang="ru-RU" sz="2400" b="1">
                <a:ea typeface="Calibri" panose="020f0502020204030204" pitchFamily="34" charset="0"/>
              </a:rPr>
              <a:t>Видеоконференция «Я – волонтер-медик»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300594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4EB5E07-E428-4294-BB5B-7A8FA04DF458}"/>
              </a:ext>
            </a:extLst>
          </p:cNvPr>
          <p:cNvGrpSpPr/>
          <p:nvPr/>
        </p:nvGrpSpPr>
        <p:grpSpPr>
          <a:xfrm>
            <a:off x="196891" y="187260"/>
            <a:ext cx="11501466" cy="6474905"/>
            <a:chOff x="345267" y="326367"/>
            <a:chExt cx="11501466" cy="647490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DB57E86-627C-4326-866B-8ABF600C3BE1}"/>
                </a:ext>
              </a:extLst>
            </p:cNvPr>
            <p:cNvSpPr/>
            <p:nvPr/>
          </p:nvSpPr>
          <p:spPr>
            <a:xfrm>
              <a:off x="401234" y="6591300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13E5778-AE0C-470F-A4B4-4E1468398A40}"/>
                </a:ext>
              </a:extLst>
            </p:cNvPr>
            <p:cNvSpPr/>
            <p:nvPr/>
          </p:nvSpPr>
          <p:spPr>
            <a:xfrm>
              <a:off x="345267" y="326367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07215121"/>
              </p:ext>
            </p:extLst>
          </p:nvPr>
        </p:nvGraphicFramePr>
        <p:xfrm>
          <a:off x="526775" y="450376"/>
          <a:ext cx="11171582" cy="5948675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6555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73352" y="707055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917027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Профориентационный урок моя профессия «Спасатель»</a:t>
            </a:r>
          </a:p>
        </p:txBody>
      </p:sp>
      <p:pic>
        <p:nvPicPr>
          <p:cNvPr id="1026" name="Picture 2" descr="C:\Users\Наталья\Downloads\с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9982" y="2151267"/>
            <a:ext cx="5192922" cy="389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6"/>
          <a:stretch>
            <a:fillRect/>
          </a:stretch>
        </p:blipFill>
        <p:spPr>
          <a:xfrm>
            <a:off x="348847" y="2151267"/>
            <a:ext cx="5603324" cy="386552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3794A2E-2FA3-4164-A73F-C16A8AD028FC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53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417181" y="755243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12609" y="1005087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Станция «Полевой госпиталь»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B04A4A-F20D-4C9F-8B78-292A6BA81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6" y="2189673"/>
            <a:ext cx="5587447" cy="41905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A08482-69DC-4EC6-9DF3-B590AFE82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43" y="2174314"/>
            <a:ext cx="5478590" cy="42059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D954D85-D11E-4B68-9496-DA853E080BE6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2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005127-EF34-474B-864E-E4A3DA430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84" y="2423714"/>
            <a:ext cx="5392149" cy="395654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417181" y="737340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175000" y="1001606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Станция «Полевой госпиталь»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F10459-5C94-41D6-9C94-0A1553173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" y="2423715"/>
            <a:ext cx="5275391" cy="39565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D954D85-D11E-4B68-9496-DA853E080BE6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8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DD4536-C79C-4903-B579-C765BADF7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048" y="4916424"/>
            <a:ext cx="1955784" cy="183843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917370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6" y="1146913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Всероссийская акция «На страже здоровья»</a:t>
            </a:r>
          </a:p>
        </p:txBody>
      </p:sp>
      <p:pic>
        <p:nvPicPr>
          <p:cNvPr id="2052" name="Picture 4" descr="C:\Users\Наталья\Downloads\TudFnz3Ie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265" y="2572710"/>
            <a:ext cx="5162905" cy="387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Downloads\Gcbx4fT7Ze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9" r="26950" b="7497"/>
          <a:stretch>
            <a:fillRect/>
          </a:stretch>
        </p:blipFill>
        <p:spPr bwMode="auto">
          <a:xfrm>
            <a:off x="6683827" y="2468375"/>
            <a:ext cx="5162905" cy="39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B33E45-3685-4359-92F1-5F4635E4977E}"/>
              </a:ext>
            </a:extLst>
          </p:cNvPr>
          <p:cNvSpPr/>
          <p:nvPr/>
        </p:nvSpPr>
        <p:spPr>
          <a:xfrm>
            <a:off x="345265" y="436134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27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DD4536-C79C-4903-B579-C765BADF7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426" y="5107531"/>
            <a:ext cx="1772550" cy="166619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917370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273351" y="1165694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Всероссийская акция «На страже здоровья»</a:t>
            </a:r>
          </a:p>
        </p:txBody>
      </p:sp>
      <p:pic>
        <p:nvPicPr>
          <p:cNvPr id="2050" name="Picture 2" descr="C:\Users\Наталья\Downloads\iLOU3V7D5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266" y="2609384"/>
            <a:ext cx="5054048" cy="379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Наталья\Downloads\7x8E8WQqrX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2684" y="2622971"/>
            <a:ext cx="5054048" cy="379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3E73741-4416-4A84-AAD8-38B27452531D}"/>
              </a:ext>
            </a:extLst>
          </p:cNvPr>
          <p:cNvSpPr/>
          <p:nvPr/>
        </p:nvSpPr>
        <p:spPr>
          <a:xfrm>
            <a:off x="345266" y="416739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4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273352" y="707055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273352" y="6426647"/>
            <a:ext cx="11573381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345267" y="917027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Проведение флешмобов и зарядок волонтерами-медиками «Здрайверы»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3794A2E-2FA3-4164-A73F-C16A8AD028FC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Наталья\Desktop\мои доки\заря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875430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\Desktop\мои доки\за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875430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аталья\Desktop\мои доки\заря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352" y="1875430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76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165734" y="917370"/>
            <a:ext cx="11537170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165734" y="6426647"/>
            <a:ext cx="11680999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89097" y="1047636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Экологическая акция «Экодежурный по стране»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85D1C3-82F6-491A-AE2C-944EE486D902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2" descr="C:\Users\Наталья\Desktop\мои доки\дежурный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733" y="1654182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Наталья\Desktop\мои доки\дежурны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654182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23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6" y="917370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89097" y="1047636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Экологическая акция «Покормите птиц зимой»</a:t>
            </a:r>
          </a:p>
        </p:txBody>
      </p:sp>
      <p:pic>
        <p:nvPicPr>
          <p:cNvPr id="3074" name="Picture 2" descr="C:\Users\Наталья\Downloads\b99k3jmMwK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7031" y="1509301"/>
            <a:ext cx="3879701" cy="483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ья\Downloads\kdd5eH6Tlz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266" y="1674697"/>
            <a:ext cx="5750733" cy="466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85D1C3-82F6-491A-AE2C-944EE486D902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063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165734" y="917370"/>
            <a:ext cx="11537170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165733" y="6426647"/>
            <a:ext cx="11681000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89097" y="1047636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Экологическая акция «Покормите птиц зимой»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85D1C3-82F6-491A-AE2C-944EE486D902}"/>
              </a:ext>
            </a:extLst>
          </p:cNvPr>
          <p:cNvSpPr/>
          <p:nvPr/>
        </p:nvSpPr>
        <p:spPr>
          <a:xfrm>
            <a:off x="345267" y="221381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084" y="1795323"/>
            <a:ext cx="5760000" cy="4320000"/>
          </a:xfrm>
          <a:prstGeom prst="rect">
            <a:avLst/>
          </a:prstGeom>
        </p:spPr>
      </p:pic>
      <p:pic>
        <p:nvPicPr>
          <p:cNvPr id="2050" name="Picture 2" descr="C:\Users\Наталья\Desktop\мои доки\пт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733" y="1795323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68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0E4AF2-B996-4A71-B0DA-F4A6DBB23B88}"/>
              </a:ext>
            </a:extLst>
          </p:cNvPr>
          <p:cNvSpPr/>
          <p:nvPr/>
        </p:nvSpPr>
        <p:spPr>
          <a:xfrm>
            <a:off x="345267" y="963919"/>
            <a:ext cx="11357637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E27C5A-00F2-4439-BDB3-CA7D90F987D1}"/>
              </a:ext>
            </a:extLst>
          </p:cNvPr>
          <p:cNvSpPr/>
          <p:nvPr/>
        </p:nvSpPr>
        <p:spPr>
          <a:xfrm>
            <a:off x="345267" y="6426647"/>
            <a:ext cx="11501466" cy="2099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2EE46F-264F-41BC-948E-B0B791E939C1}"/>
              </a:ext>
            </a:extLst>
          </p:cNvPr>
          <p:cNvSpPr/>
          <p:nvPr/>
        </p:nvSpPr>
        <p:spPr>
          <a:xfrm>
            <a:off x="489096" y="1169647"/>
            <a:ext cx="1150146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400" b="1"/>
              <a:t>Помощь в проведении классных часов</a:t>
            </a:r>
          </a:p>
        </p:txBody>
      </p:sp>
      <p:pic>
        <p:nvPicPr>
          <p:cNvPr id="4098" name="Picture 2" descr="C:\Users\Наталья\Downloads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858" y="1934683"/>
            <a:ext cx="5343046" cy="411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\Downloads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855" y="1934682"/>
            <a:ext cx="5263224" cy="411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145524-37FB-485A-883A-9AFAE8FF3FC4}"/>
              </a:ext>
            </a:extLst>
          </p:cNvPr>
          <p:cNvSpPr/>
          <p:nvPr/>
        </p:nvSpPr>
        <p:spPr>
          <a:xfrm>
            <a:off x="345267" y="366374"/>
            <a:ext cx="111609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/>
          </a:lstStyle>
          <a:p>
            <a:pPr lvl="0" algn="ctr"/>
            <a:r>
              <a:rPr lang="ru-RU" sz="2800" b="1">
                <a:solidFill>
                  <a:schemeClr val="accent1">
                    <a:lumMod val="75000"/>
                  </a:schemeClr>
                </a:solidFill>
              </a:rPr>
              <a:t>На гимназическом уровне:</a:t>
            </a:r>
            <a:endParaRPr lang="ru-RU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71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4EB5E07-E428-4294-BB5B-7A8FA04DF458}"/>
              </a:ext>
            </a:extLst>
          </p:cNvPr>
          <p:cNvGrpSpPr/>
          <p:nvPr/>
        </p:nvGrpSpPr>
        <p:grpSpPr>
          <a:xfrm>
            <a:off x="196891" y="187260"/>
            <a:ext cx="11501466" cy="6474905"/>
            <a:chOff x="345267" y="326367"/>
            <a:chExt cx="11501466" cy="647490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DB57E86-627C-4326-866B-8ABF600C3BE1}"/>
                </a:ext>
              </a:extLst>
            </p:cNvPr>
            <p:cNvSpPr/>
            <p:nvPr/>
          </p:nvSpPr>
          <p:spPr>
            <a:xfrm>
              <a:off x="401234" y="6591300"/>
              <a:ext cx="11389533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13E5778-AE0C-470F-A4B4-4E1468398A40}"/>
                </a:ext>
              </a:extLst>
            </p:cNvPr>
            <p:cNvSpPr/>
            <p:nvPr/>
          </p:nvSpPr>
          <p:spPr>
            <a:xfrm>
              <a:off x="345267" y="326367"/>
              <a:ext cx="11501466" cy="20997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/>
            </a:lstStyle>
            <a:p>
              <a:pPr algn="ctr"/>
              <a:endParaRPr lang="ru-RU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00421941"/>
              </p:ext>
            </p:extLst>
          </p:nvPr>
        </p:nvGraphicFramePr>
        <p:xfrm>
          <a:off x="526775" y="450376"/>
          <a:ext cx="11171582" cy="5948675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468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blue abstract vista wallpaper.jpg">
            <a:extLst>
              <a:ext uri="{FF2B5EF4-FFF2-40B4-BE49-F238E27FC236}">
                <a16:creationId xmlns:a16="http://schemas.microsoft.com/office/drawing/2014/main" id="{427A6D6E-8803-4277-A7D8-C0893B9B3D8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 rot="10800000">
            <a:off x="0" y="0"/>
            <a:ext cx="12191968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C8B3D1-1CFE-488E-8689-042FB5895AC3}"/>
              </a:ext>
            </a:extLst>
          </p:cNvPr>
          <p:cNvSpPr/>
          <p:nvPr/>
        </p:nvSpPr>
        <p:spPr>
          <a:xfrm>
            <a:off x="32" y="2560914"/>
            <a:ext cx="12191968" cy="1582466"/>
          </a:xfrm>
          <a:prstGeom prst="rect">
            <a:avLst/>
          </a:prstGeom>
          <a:solidFill>
            <a:srgbClr val="491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/>
          </a:lstStyle>
          <a:p>
            <a:pPr algn="ctr"/>
            <a:r>
              <a:rPr lang="ru-RU" sz="3600" b="1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9526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108</Paragraphs>
  <Slides>38</Slides>
  <Notes>0</Notes>
  <TotalTime>2972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44">
      <vt:lpstr>Arial</vt:lpstr>
      <vt:lpstr>Calibri Light</vt:lpstr>
      <vt:lpstr>Calibri</vt:lpstr>
      <vt:lpstr>Bookman Old Style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Ecole2</dc:creator>
  <cp:lastModifiedBy>Гимназия 2</cp:lastModifiedBy>
  <cp:revision>206</cp:revision>
  <dcterms:created xsi:type="dcterms:W3CDTF">2020-08-24T08:34:33Z</dcterms:created>
  <dcterms:modified xsi:type="dcterms:W3CDTF">2023-11-20T08:07:52Z</dcterms:modified>
</cp:coreProperties>
</file>