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2" autoAdjust="0"/>
    <p:restoredTop sz="94660"/>
  </p:normalViewPr>
  <p:slideViewPr>
    <p:cSldViewPr snapToGrid="0">
      <p:cViewPr varScale="1">
        <p:scale>
          <a:sx n="39" d="100"/>
          <a:sy n="39" d="100"/>
        </p:scale>
        <p:origin x="67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522" y="2538469"/>
            <a:ext cx="12192000" cy="3329581"/>
          </a:xfrm>
        </p:spPr>
        <p:txBody>
          <a:bodyPr/>
          <a:lstStyle/>
          <a:p>
            <a:r>
              <a:rPr lang="ru-RU" sz="5400" dirty="0"/>
              <a:t>МКОУ "СОШ </a:t>
            </a:r>
            <a:r>
              <a:rPr lang="ru-RU" sz="5400" dirty="0" err="1"/>
              <a:t>им.А.Ю.Байсултанова</a:t>
            </a:r>
            <a:r>
              <a:rPr lang="ru-RU" sz="5400" dirty="0"/>
              <a:t>" </a:t>
            </a:r>
            <a:r>
              <a:rPr lang="ru-RU" sz="5400" dirty="0" err="1"/>
              <a:t>с.п</a:t>
            </a:r>
            <a:r>
              <a:rPr lang="ru-RU" sz="5400" dirty="0"/>
              <a:t>. </a:t>
            </a:r>
            <a:r>
              <a:rPr lang="ru-RU" sz="5400" dirty="0" err="1"/>
              <a:t>Яникой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7522" y="5868050"/>
            <a:ext cx="8825658" cy="86142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Волонтерский отряд «Наше будущее»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27" y="309102"/>
            <a:ext cx="3894157" cy="389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90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156" y="496957"/>
            <a:ext cx="9269540" cy="60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44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1401" r="4167" b="21186"/>
          <a:stretch/>
        </p:blipFill>
        <p:spPr>
          <a:xfrm>
            <a:off x="-357807" y="1451113"/>
            <a:ext cx="5764695" cy="54068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888" y="198783"/>
            <a:ext cx="6688856" cy="501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90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3304" y="1093303"/>
            <a:ext cx="9640957" cy="4750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8173" y="86916"/>
            <a:ext cx="10436088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НАПРАВЛЕНИЯ </a:t>
            </a:r>
            <a:r>
              <a:rPr lang="ru-RU" sz="3200" dirty="0" smtClean="0"/>
              <a:t>ДЕЯТЕЛЬНОСТИ</a:t>
            </a:r>
          </a:p>
          <a:p>
            <a:endParaRPr lang="ru-RU" sz="3200" dirty="0"/>
          </a:p>
          <a:p>
            <a:r>
              <a:rPr lang="ru-RU" sz="3200" dirty="0"/>
              <a:t>Здравоохранение и ЗОЖ</a:t>
            </a:r>
            <a:endParaRPr lang="en-US" sz="3200" dirty="0"/>
          </a:p>
          <a:p>
            <a:r>
              <a:rPr lang="ru-RU" sz="3200" dirty="0"/>
              <a:t>Ветераны и Историческая память</a:t>
            </a:r>
          </a:p>
          <a:p>
            <a:r>
              <a:rPr lang="ru-RU" sz="3200" dirty="0"/>
              <a:t>Дети и молодежь</a:t>
            </a:r>
          </a:p>
          <a:p>
            <a:r>
              <a:rPr lang="ru-RU" sz="3200" dirty="0"/>
              <a:t>Спорт и события</a:t>
            </a:r>
            <a:endParaRPr lang="en-US" sz="3200" dirty="0"/>
          </a:p>
          <a:p>
            <a:r>
              <a:rPr lang="ru-RU" sz="3200" dirty="0"/>
              <a:t>Старшее поколение</a:t>
            </a:r>
          </a:p>
          <a:p>
            <a:r>
              <a:rPr lang="ru-RU" sz="3200" dirty="0"/>
              <a:t>Люди с ОВЗ</a:t>
            </a:r>
          </a:p>
          <a:p>
            <a:r>
              <a:rPr lang="ru-RU" sz="3200" dirty="0"/>
              <a:t>Экология</a:t>
            </a:r>
          </a:p>
          <a:p>
            <a:r>
              <a:rPr lang="ru-RU" sz="3200" dirty="0"/>
              <a:t>Интеллектуальная помощь</a:t>
            </a:r>
          </a:p>
          <a:p>
            <a:r>
              <a:rPr lang="ru-RU" sz="3200" dirty="0"/>
              <a:t>Образование</a:t>
            </a:r>
          </a:p>
          <a:p>
            <a:r>
              <a:rPr lang="ru-RU" sz="3200" dirty="0"/>
              <a:t>Наука</a:t>
            </a:r>
          </a:p>
          <a:p>
            <a:r>
              <a:rPr lang="ru-RU" sz="3200" dirty="0"/>
              <a:t>Наставничество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278" y="1868557"/>
            <a:ext cx="3894157" cy="37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50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«Блокадный хлеб»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687" y="1446411"/>
            <a:ext cx="6844391" cy="513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54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Голосование за благоустройство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513638"/>
            <a:ext cx="4592934" cy="4948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242" y="1774409"/>
            <a:ext cx="5902763" cy="44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93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Акция "Чистая школа-чистый двор!"</a:t>
            </a:r>
            <a:br>
              <a:rPr lang="ru-RU" b="1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282" y="1560443"/>
            <a:ext cx="8163762" cy="48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02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00" y="959124"/>
            <a:ext cx="7507780" cy="56308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565" y="377687"/>
            <a:ext cx="2683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 smtClean="0"/>
              <a:t>Квест</a:t>
            </a:r>
            <a:r>
              <a:rPr lang="ru-RU" sz="3200" dirty="0" smtClean="0"/>
              <a:t> - Игра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50427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Организация новогодней вечеринки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563" y="1152983"/>
            <a:ext cx="6967263" cy="522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49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4542115" cy="1400530"/>
          </a:xfrm>
        </p:spPr>
        <p:txBody>
          <a:bodyPr/>
          <a:lstStyle/>
          <a:p>
            <a:r>
              <a:rPr lang="ru-RU" dirty="0" smtClean="0"/>
              <a:t>Руководитель волонтерского центра – </a:t>
            </a:r>
            <a:r>
              <a:rPr lang="ru-RU" dirty="0" err="1" smtClean="0"/>
              <a:t>Беппаева.Д.И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226" y="452718"/>
            <a:ext cx="5207052" cy="618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61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волонтеры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630017"/>
            <a:ext cx="4249965" cy="45219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711" y="1296840"/>
            <a:ext cx="6156219" cy="461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426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62</TotalTime>
  <Words>69</Words>
  <Application>Microsoft Office PowerPoint</Application>
  <PresentationFormat>Широкоэкранный</PresentationFormat>
  <Paragraphs>22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Ион</vt:lpstr>
      <vt:lpstr>МКОУ "СОШ им.А.Ю.Байсултанова" с.п. Яникой</vt:lpstr>
      <vt:lpstr>Презентация PowerPoint</vt:lpstr>
      <vt:lpstr>Акция «Блокадный хлеб»</vt:lpstr>
      <vt:lpstr>Голосование за благоустройство</vt:lpstr>
      <vt:lpstr>Акция "Чистая школа-чистый двор!" </vt:lpstr>
      <vt:lpstr>Презентация PowerPoint</vt:lpstr>
      <vt:lpstr>Организация новогодней вечеринки </vt:lpstr>
      <vt:lpstr>Руководитель волонтерского центра – Беппаева.Д.И. </vt:lpstr>
      <vt:lpstr>Наши волонтеры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МКОУ "СОШ им.А.Ю.Байсултанова" с.п. Яникой</dc:title>
  <dc:creator>User</dc:creator>
  <cp:lastModifiedBy>User</cp:lastModifiedBy>
  <cp:revision>7</cp:revision>
  <dcterms:created xsi:type="dcterms:W3CDTF">2024-04-15T08:17:41Z</dcterms:created>
  <dcterms:modified xsi:type="dcterms:W3CDTF">2024-04-15T09:22:11Z</dcterms:modified>
</cp:coreProperties>
</file>