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7" r:id="rId2"/>
    <p:sldId id="311" r:id="rId3"/>
    <p:sldId id="310" r:id="rId4"/>
    <p:sldId id="325" r:id="rId5"/>
    <p:sldId id="315" r:id="rId6"/>
    <p:sldId id="318" r:id="rId7"/>
    <p:sldId id="32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24803D"/>
    <a:srgbClr val="6FC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8857" autoAdjust="0"/>
  </p:normalViewPr>
  <p:slideViewPr>
    <p:cSldViewPr snapToGrid="0" snapToObjects="1">
      <p:cViewPr>
        <p:scale>
          <a:sx n="84" d="100"/>
          <a:sy n="84" d="100"/>
        </p:scale>
        <p:origin x="-1482" y="-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463F9-AC7C-EE41-95DA-6CD77958C203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192B-A7F2-BD4A-B96A-F466A2B564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F192B-A7F2-BD4A-B96A-F466A2B5649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9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657C285-43A3-034E-A1B0-6E99DED76AAB}" type="datetimeFigureOut">
              <a:rPr lang="ru-RU" smtClean="0"/>
              <a:pPr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feed?section=search&amp;q=#%D0%90%D0%BB%D0%B0%D1%82%D1%8B%D1%80%D1%81%D0%BA%D0%B8%D0%B9%D0%A6%D1%81%D0%BE%D0%BD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vk.com/feed?section=search&amp;q=#%D0%90%D0%BA%D1%82%D0%B8%D0%B2%D0%BD%D0%BE%D0%B5%D0%94%D0%BE%D0%BB%D0%B3%D0%BE%D0%BB%D0%B5%D1%82%D0%B8%D0%B5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k.com/feed?section=search&amp;q=#%D0%90%D0%BB%D0%B5%D0%BD%D0%B0%D0%95%D0%BB%D0%B8%D0%B7%D0%B0%D1%80%D0%BE%D0%B2%D0%B0" TargetMode="External"/><Relationship Id="rId5" Type="http://schemas.openxmlformats.org/officeDocument/2006/relationships/hyperlink" Target="https://vk.com/feed?section=search&amp;q=#%D0%9C%D0%B8%D0%BD%D0%A2%D1%80%D1%83%D0%B421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8457" y="200026"/>
            <a:ext cx="11199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Бюджетное учреждение «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Алатырский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центр социального             </a:t>
            </a:r>
          </a:p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            обслуживания населения»  Министерства труда и социальной защиты Чувашской Республики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7164" y="5897712"/>
            <a:ext cx="552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2023 г.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30" y="94453"/>
            <a:ext cx="2739908" cy="20549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32" y="1585021"/>
            <a:ext cx="7340257" cy="4891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70337" y="5559158"/>
            <a:ext cx="6096000" cy="67710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Серебряные» волонтеры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и сотрудники </a:t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БУ «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Алатырский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ЦСОН» Минтруда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Чувашии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55670" y="338328"/>
            <a:ext cx="7026729" cy="12527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"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СЕРЕБРЯНЫЕ" ВОЛОНТЁРЫ ПОБЕДИТЕЛИ ВСЕРОССИЙСКОГО ЭКОЛОГИЧЕСКОГО МАРАФОНА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4223082" cy="237432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03" y="1877785"/>
            <a:ext cx="2438053" cy="3446463"/>
          </a:xfrm>
        </p:spPr>
      </p:pic>
      <p:sp>
        <p:nvSpPr>
          <p:cNvPr id="5" name="TextBox 4"/>
          <p:cNvSpPr txBox="1"/>
          <p:nvPr/>
        </p:nvSpPr>
        <p:spPr>
          <a:xfrm>
            <a:off x="5241471" y="1769349"/>
            <a:ext cx="37087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Первый раз </a:t>
            </a:r>
            <a:r>
              <a:rPr lang="ru-RU" dirty="0" smtClean="0"/>
              <a:t>приняли участие во Всероссийском экологическом</a:t>
            </a:r>
            <a:r>
              <a:rPr lang="ru-RU" dirty="0"/>
              <a:t> </a:t>
            </a:r>
            <a:r>
              <a:rPr lang="ru-RU" dirty="0" smtClean="0"/>
              <a:t>марафоне </a:t>
            </a:r>
            <a:r>
              <a:rPr lang="ru-RU" dirty="0"/>
              <a:t>Друзья Заповедных островов</a:t>
            </a:r>
            <a:r>
              <a:rPr lang="ru-RU" dirty="0" smtClean="0"/>
              <a:t> наши "серебряные</a:t>
            </a:r>
            <a:r>
              <a:rPr lang="ru-RU" dirty="0"/>
              <a:t>" волонтёры. Участники проекта "Активное долголетие" </a:t>
            </a:r>
            <a:r>
              <a:rPr lang="ru-RU" dirty="0" err="1"/>
              <a:t>Алатырского</a:t>
            </a:r>
            <a:r>
              <a:rPr lang="ru-RU" dirty="0"/>
              <a:t> ЦСОН создали команду «Дриада» под руководством Ирины Сидякиной. В качестве объектов изучения и защиты они выбрали заповедник </a:t>
            </a:r>
            <a:r>
              <a:rPr lang="ru-RU" dirty="0" err="1"/>
              <a:t>Присурский</a:t>
            </a:r>
            <a:r>
              <a:rPr lang="ru-RU" dirty="0"/>
              <a:t> и дендропарк Сулимо- </a:t>
            </a:r>
            <a:r>
              <a:rPr lang="ru-RU" dirty="0" err="1"/>
              <a:t>Самуйло</a:t>
            </a:r>
            <a:r>
              <a:rPr lang="ru-RU" dirty="0"/>
              <a:t>, который находится на территории города за </a:t>
            </a:r>
            <a:r>
              <a:rPr lang="ru-RU" dirty="0" err="1"/>
              <a:t>р.Сурой</a:t>
            </a:r>
            <a:r>
              <a:rPr lang="ru-RU" dirty="0" smtClean="0"/>
              <a:t>.</a:t>
            </a:r>
          </a:p>
          <a:p>
            <a:r>
              <a:rPr lang="ru-RU" dirty="0">
                <a:hlinkClick r:id="rId5"/>
              </a:rPr>
              <a:t>#МинТруд21</a:t>
            </a:r>
            <a:r>
              <a:rPr lang="ru-RU" dirty="0"/>
              <a:t> </a:t>
            </a:r>
            <a:r>
              <a:rPr lang="ru-RU" dirty="0">
                <a:hlinkClick r:id="rId6"/>
              </a:rPr>
              <a:t>#</a:t>
            </a:r>
            <a:r>
              <a:rPr lang="ru-RU" dirty="0" err="1">
                <a:hlinkClick r:id="rId6"/>
              </a:rPr>
              <a:t>АленаЕлизарова</a:t>
            </a:r>
            <a:r>
              <a:rPr lang="ru-RU" dirty="0"/>
              <a:t> </a:t>
            </a:r>
            <a:r>
              <a:rPr lang="ru-RU" u="sng" dirty="0">
                <a:hlinkClick r:id="rId7"/>
              </a:rPr>
              <a:t>#</a:t>
            </a:r>
            <a:r>
              <a:rPr lang="ru-RU" u="sng" dirty="0" err="1">
                <a:hlinkClick r:id="rId7"/>
              </a:rPr>
              <a:t>АктивноеДолголетие</a:t>
            </a:r>
            <a:r>
              <a:rPr lang="ru-RU" dirty="0"/>
              <a:t> </a:t>
            </a:r>
            <a:r>
              <a:rPr lang="ru-RU" dirty="0">
                <a:hlinkClick r:id="rId8"/>
              </a:rPr>
              <a:t>#</a:t>
            </a:r>
            <a:r>
              <a:rPr lang="ru-RU" dirty="0" err="1">
                <a:hlinkClick r:id="rId8"/>
              </a:rPr>
              <a:t>АлатырскийЦсон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6" y="2317174"/>
            <a:ext cx="4688068" cy="3446463"/>
          </a:xfrm>
        </p:spPr>
      </p:pic>
    </p:spTree>
    <p:extLst>
      <p:ext uri="{BB962C8B-B14F-4D97-AF65-F5344CB8AC3E}">
        <p14:creationId xmlns:p14="http://schemas.microsoft.com/office/powerpoint/2010/main" val="38414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7586" y="365127"/>
            <a:ext cx="11578771" cy="13255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andara" pitchFamily="34" charset="0"/>
                <a:ea typeface="Arial" charset="0"/>
                <a:cs typeface="Times New Roman" panose="02020603050405020304" pitchFamily="18" charset="0"/>
              </a:rPr>
              <a:t>С 2021 г. реализуется проект «БРИЗ»- победитель </a:t>
            </a:r>
            <a:r>
              <a:rPr lang="ru-RU" sz="3200" b="1" dirty="0" err="1" smtClean="0">
                <a:solidFill>
                  <a:srgbClr val="002060"/>
                </a:solidFill>
                <a:latin typeface="Candara" pitchFamily="34" charset="0"/>
                <a:ea typeface="Arial" charset="0"/>
                <a:cs typeface="Times New Roman" panose="02020603050405020304" pitchFamily="18" charset="0"/>
              </a:rPr>
              <a:t>грантового</a:t>
            </a:r>
            <a:r>
              <a:rPr lang="ru-RU" sz="3200" b="1" dirty="0" smtClean="0">
                <a:solidFill>
                  <a:srgbClr val="002060"/>
                </a:solidFill>
                <a:latin typeface="Candara" pitchFamily="34" charset="0"/>
                <a:ea typeface="Arial" charset="0"/>
                <a:cs typeface="Times New Roman" panose="02020603050405020304" pitchFamily="18" charset="0"/>
              </a:rPr>
              <a:t> конкурса «Молоды душой», под руководством Зои </a:t>
            </a:r>
            <a:r>
              <a:rPr lang="ru-RU" sz="3200" b="1" dirty="0" err="1" smtClean="0">
                <a:solidFill>
                  <a:srgbClr val="002060"/>
                </a:solidFill>
                <a:latin typeface="Candara" pitchFamily="34" charset="0"/>
                <a:ea typeface="Arial" charset="0"/>
                <a:cs typeface="Times New Roman" panose="02020603050405020304" pitchFamily="18" charset="0"/>
              </a:rPr>
              <a:t>Бусоргиной</a:t>
            </a:r>
            <a:endParaRPr lang="ru-RU" sz="3200" b="1" dirty="0">
              <a:solidFill>
                <a:srgbClr val="002060"/>
              </a:solidFill>
              <a:latin typeface="Candara" pitchFamily="34" charset="0"/>
              <a:ea typeface="Arial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53" y="1994929"/>
            <a:ext cx="4535817" cy="2645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431" y="1690688"/>
            <a:ext cx="3573239" cy="2084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2" y="2331904"/>
            <a:ext cx="6360623" cy="4238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20" y="1463530"/>
            <a:ext cx="5188337" cy="3457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203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Флагманский проект «Праздник в каждый дом»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66" y="2311400"/>
            <a:ext cx="4595284" cy="3446463"/>
          </a:xfrm>
        </p:spPr>
      </p:pic>
      <p:sp>
        <p:nvSpPr>
          <p:cNvPr id="10" name="TextBox 9"/>
          <p:cNvSpPr txBox="1"/>
          <p:nvPr/>
        </p:nvSpPr>
        <p:spPr>
          <a:xfrm>
            <a:off x="643467" y="5260621"/>
            <a:ext cx="5170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Музыкальные подарки и поделки «серебряных» волонтеров всегда оставляют положительный отклик в сердцах </a:t>
            </a:r>
            <a:r>
              <a:rPr lang="ru-RU" b="1" dirty="0" err="1" smtClean="0">
                <a:solidFill>
                  <a:srgbClr val="002060"/>
                </a:solidFill>
              </a:rPr>
              <a:t>благополучателей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65472"/>
            <a:ext cx="5097463" cy="3400963"/>
          </a:xfrm>
        </p:spPr>
      </p:pic>
    </p:spTree>
    <p:extLst>
      <p:ext uri="{BB962C8B-B14F-4D97-AF65-F5344CB8AC3E}">
        <p14:creationId xmlns:p14="http://schemas.microsoft.com/office/powerpoint/2010/main" val="6806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36299"/>
            <a:ext cx="10972800" cy="1252728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«Грамотеи»- это проект для </a:t>
            </a:r>
            <a:r>
              <a:rPr lang="ru-RU" sz="3600" b="1" dirty="0" smtClean="0">
                <a:latin typeface="+mn-lt"/>
              </a:rPr>
              <a:t>старшего поколения, чтобы развиваться, обучаться и  </a:t>
            </a:r>
            <a:r>
              <a:rPr lang="ru-RU" sz="3600" b="1" dirty="0">
                <a:latin typeface="+mn-lt"/>
              </a:rPr>
              <a:t>идти в ногу со временем.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  <a:ea typeface="Arial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12" y="2701815"/>
            <a:ext cx="5097463" cy="286413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1b5836e7-fa45-4c05-ba86-1f2ef3d8a4c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0" y="2348089"/>
            <a:ext cx="5380597" cy="35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4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755085" cy="93555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a typeface="Arial" charset="0"/>
                <a:cs typeface="Times New Roman" panose="02020603050405020304" pitchFamily="18" charset="0"/>
              </a:rPr>
              <a:t>Международный «Мост Дружбы» позволяет получить и поделиться  опытом «серебряного </a:t>
            </a:r>
            <a:r>
              <a:rPr lang="ru-RU" sz="3200" b="1" dirty="0" err="1" smtClean="0">
                <a:solidFill>
                  <a:srgbClr val="002060"/>
                </a:solidFill>
                <a:ea typeface="Arial" charset="0"/>
                <a:cs typeface="Times New Roman" panose="02020603050405020304" pitchFamily="18" charset="0"/>
              </a:rPr>
              <a:t>волонтёрства</a:t>
            </a:r>
            <a:r>
              <a:rPr lang="ru-RU" sz="3200" b="1" dirty="0" smtClean="0">
                <a:solidFill>
                  <a:srgbClr val="002060"/>
                </a:solidFill>
                <a:ea typeface="Arial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02060"/>
              </a:solidFill>
              <a:ea typeface="Arial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53" y="1994929"/>
            <a:ext cx="4535817" cy="2645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431" y="1690688"/>
            <a:ext cx="3573239" cy="2084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53" y="2281679"/>
            <a:ext cx="7751207" cy="4357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5" y="1541978"/>
            <a:ext cx="6704913" cy="5028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624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8" y="338328"/>
            <a:ext cx="11383432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Волонтеры вносят общий вклад в дело Победы!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3" y="2278731"/>
            <a:ext cx="4995201" cy="3330133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4437236" cy="29296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" name="Объект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36" y="2112359"/>
            <a:ext cx="5284588" cy="3523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0" y="4961175"/>
            <a:ext cx="20955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2347</TotalTime>
  <Words>108</Words>
  <Application>Microsoft Office PowerPoint</Application>
  <PresentationFormat>Произвольный</PresentationFormat>
  <Paragraphs>14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Волна</vt:lpstr>
      <vt:lpstr>Презентация PowerPoint</vt:lpstr>
      <vt:lpstr>"СЕРЕБРЯНЫЕ" ВОЛОНТЁРЫ ПОБЕДИТЕЛИ ВСЕРОССИЙСКОГО ЭКОЛОГИЧЕСКОГО МАРАФОНА</vt:lpstr>
      <vt:lpstr>С 2021 г. реализуется проект «БРИЗ»- победитель грантового конкурса «Молоды душой», под руководством Зои Бусоргиной</vt:lpstr>
      <vt:lpstr>Флагманский проект «Праздник в каждый дом»</vt:lpstr>
      <vt:lpstr> «Грамотеи»- это проект для старшего поколения, чтобы развиваться, обучаться и  идти в ногу со временем.  </vt:lpstr>
      <vt:lpstr>Международный «Мост Дружбы» позволяет получить и поделиться  опытом «серебряного волонтёрства»</vt:lpstr>
      <vt:lpstr>Волонтеры вносят общий вклад в дело Победы!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User</cp:lastModifiedBy>
  <cp:revision>219</cp:revision>
  <cp:lastPrinted>2019-08-19T07:39:53Z</cp:lastPrinted>
  <dcterms:created xsi:type="dcterms:W3CDTF">2019-08-18T15:07:00Z</dcterms:created>
  <dcterms:modified xsi:type="dcterms:W3CDTF">2023-07-20T12:47:09Z</dcterms:modified>
</cp:coreProperties>
</file>