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58" r:id="rId3"/>
    <p:sldId id="270" r:id="rId4"/>
    <p:sldId id="272" r:id="rId5"/>
    <p:sldId id="286" r:id="rId6"/>
    <p:sldId id="271" r:id="rId7"/>
    <p:sldId id="277" r:id="rId8"/>
    <p:sldId id="278" r:id="rId9"/>
    <p:sldId id="279" r:id="rId10"/>
    <p:sldId id="280" r:id="rId11"/>
    <p:sldId id="281" r:id="rId12"/>
    <p:sldId id="282" r:id="rId13"/>
    <p:sldId id="283" r:id="rId14"/>
    <p:sldId id="263" r:id="rId15"/>
    <p:sldId id="267" r:id="rId16"/>
    <p:sldId id="268" r:id="rId17"/>
    <p:sldId id="269" r:id="rId18"/>
    <p:sldId id="274" r:id="rId19"/>
    <p:sldId id="284" r:id="rId20"/>
    <p:sldId id="285" r:id="rId21"/>
    <p:sldId id="287" r:id="rId22"/>
  </p:sldIdLst>
  <p:sldSz cx="9144000" cy="6858000" type="screen4x3"/>
  <p:notesSz cx="6858000" cy="9144000"/>
  <p:custDataLst>
    <p:tags r:id="rId24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AB2E9C-2A03-469F-80AA-DC6FC406B217}" type="datetimeFigureOut">
              <a:rPr lang="ru-RU" smtClean="0"/>
              <a:t>03.11.2023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D6208E-1D94-4739-9657-C1AB47907F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30564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hyperlink" Target="http://presentation-creation.ru/powerpoint-templates.html" TargetMode="External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38407-C38D-4933-A07F-6568BF04E89C}" type="datetimeFigureOut">
              <a:rPr lang="ru-RU" smtClean="0"/>
              <a:t>03.11.2023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A3B9-1CE3-49BA-A121-E2D4E63AD7E4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5937418" y="6488668"/>
            <a:ext cx="32065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3"/>
              </a:rPr>
              <a:t>http://presentation-creation.ru/</a:t>
            </a: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10489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38407-C38D-4933-A07F-6568BF04E89C}" type="datetimeFigureOut">
              <a:rPr lang="ru-RU" smtClean="0"/>
              <a:t>03.11.2023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A3B9-1CE3-49BA-A121-E2D4E63AD7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33327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38407-C38D-4933-A07F-6568BF04E89C}" type="datetimeFigureOut">
              <a:rPr lang="ru-RU" smtClean="0"/>
              <a:t>03.11.2023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A3B9-1CE3-49BA-A121-E2D4E63AD7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22330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38407-C38D-4933-A07F-6568BF04E89C}" type="datetimeFigureOut">
              <a:rPr lang="ru-RU" smtClean="0"/>
              <a:t>03.11.2023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A3B9-1CE3-49BA-A121-E2D4E63AD7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89558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38407-C38D-4933-A07F-6568BF04E89C}" type="datetimeFigureOut">
              <a:rPr lang="ru-RU" smtClean="0"/>
              <a:t>03.11.2023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A3B9-1CE3-49BA-A121-E2D4E63AD7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51447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38407-C38D-4933-A07F-6568BF04E89C}" type="datetimeFigureOut">
              <a:rPr lang="ru-RU" smtClean="0"/>
              <a:t>03.11.2023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A3B9-1CE3-49BA-A121-E2D4E63AD7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50993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38407-C38D-4933-A07F-6568BF04E89C}" type="datetimeFigureOut">
              <a:rPr lang="ru-RU" smtClean="0"/>
              <a:t>03.11.2023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A3B9-1CE3-49BA-A121-E2D4E63AD7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68882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38407-C38D-4933-A07F-6568BF04E89C}" type="datetimeFigureOut">
              <a:rPr lang="ru-RU" smtClean="0"/>
              <a:t>03.11.2023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A3B9-1CE3-49BA-A121-E2D4E63AD7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26457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38407-C38D-4933-A07F-6568BF04E89C}" type="datetimeFigureOut">
              <a:rPr lang="ru-RU" smtClean="0"/>
              <a:t>03.11.2023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A3B9-1CE3-49BA-A121-E2D4E63AD7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23157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38407-C38D-4933-A07F-6568BF04E89C}" type="datetimeFigureOut">
              <a:rPr lang="ru-RU" smtClean="0"/>
              <a:t>03.11.2023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A3B9-1CE3-49BA-A121-E2D4E63AD7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54188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38407-C38D-4933-A07F-6568BF04E89C}" type="datetimeFigureOut">
              <a:rPr lang="ru-RU" smtClean="0"/>
              <a:t>03.11.2023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A3B9-1CE3-49BA-A121-E2D4E63AD7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85061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338407-C38D-4933-A07F-6568BF04E89C}" type="datetimeFigureOut">
              <a:rPr lang="ru-RU" smtClean="0"/>
              <a:t>03.11.2023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24A3B9-1CE3-49BA-A121-E2D4E63AD7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6787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31640" y="2636912"/>
            <a:ext cx="6768752" cy="1326009"/>
          </a:xfrm>
        </p:spPr>
        <p:txBody>
          <a:bodyPr>
            <a:noAutofit/>
          </a:bodyPr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МАУ «Дирекция по развитию клубных учреждений» </a:t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Любительское объединение «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КемВолонтёр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188640"/>
            <a:ext cx="1821169" cy="582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371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Медицинское </a:t>
            </a:r>
            <a:r>
              <a:rPr lang="ru-RU" dirty="0" err="1" smtClean="0"/>
              <a:t>волонтёрство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386821"/>
            <a:ext cx="5100406" cy="2870971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2384262"/>
            <a:ext cx="3803514" cy="285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4290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Патриотическое </a:t>
            </a:r>
            <a:r>
              <a:rPr lang="ru-RU" dirty="0" err="1" smtClean="0"/>
              <a:t>волонтёрство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640148"/>
            <a:ext cx="3744416" cy="280831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859" y="2633506"/>
            <a:ext cx="3922941" cy="2787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5402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Корпоративное </a:t>
            </a:r>
            <a:r>
              <a:rPr lang="ru-RU" dirty="0" err="1" smtClean="0"/>
              <a:t>волонтёрство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204864"/>
            <a:ext cx="4587596" cy="305720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2165723"/>
            <a:ext cx="3096344" cy="309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7861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Серебряные волонтёры 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5" y="1988840"/>
            <a:ext cx="4441805" cy="334523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988840"/>
            <a:ext cx="4459079" cy="3344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488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1916832"/>
            <a:ext cx="5508104" cy="3606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717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Городская проектная школа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2562541"/>
            <a:ext cx="3672408" cy="261891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564904"/>
            <a:ext cx="3924054" cy="2616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1603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Школа подготовки лидеров 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5" y="2545381"/>
            <a:ext cx="4104455" cy="273683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545380"/>
            <a:ext cx="4104456" cy="2736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5273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Школа подготовки вожатых 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276872"/>
            <a:ext cx="4356017" cy="290457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276872"/>
            <a:ext cx="4356018" cy="2904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0970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err="1" smtClean="0"/>
              <a:t>Медиафорум</a:t>
            </a:r>
            <a:r>
              <a:rPr lang="ru-RU" dirty="0" smtClean="0"/>
              <a:t> молодых журналистов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520460"/>
            <a:ext cx="4104456" cy="272561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2514797"/>
            <a:ext cx="4112985" cy="2731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6325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Бал добровольцев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348880"/>
            <a:ext cx="3924054" cy="261654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4090" y="2348880"/>
            <a:ext cx="3924055" cy="2616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1118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dirty="0" smtClean="0"/>
              <a:t>В городе Кемерово координаторами молодёжной деятельности являются отдел молодёжной политики администрации города Кемерово и Дворец молодёжи</a:t>
            </a:r>
            <a:endParaRPr lang="ru-RU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9962" y="1844824"/>
            <a:ext cx="5244075" cy="3933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332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Волонтёр Кемерово 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060848"/>
            <a:ext cx="4356017" cy="290457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261" y="2060848"/>
            <a:ext cx="4356018" cy="2904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4879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31640" y="2636912"/>
            <a:ext cx="6768752" cy="1326009"/>
          </a:xfrm>
        </p:spPr>
        <p:txBody>
          <a:bodyPr>
            <a:noAutofit/>
          </a:bodyPr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МАУ «Дирекция по развитию клубных учреждений» </a:t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Любительское объединение «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КемВолонтёр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188640"/>
            <a:ext cx="1821169" cy="582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635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Большое количество направлений волонтёрской деятельности: 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053578"/>
            <a:ext cx="4571999" cy="304680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2053578"/>
            <a:ext cx="4104456" cy="3078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142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Социальное направление 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399748"/>
            <a:ext cx="4104456" cy="3078343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2399748"/>
            <a:ext cx="4104457" cy="3078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8418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784976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Штаб </a:t>
            </a:r>
            <a:r>
              <a:rPr lang="en-US" dirty="0" smtClean="0"/>
              <a:t>#</a:t>
            </a:r>
            <a:r>
              <a:rPr lang="ru-RU" dirty="0" err="1"/>
              <a:t>МыВместе</a:t>
            </a:r>
            <a:r>
              <a:rPr lang="ru-RU" dirty="0"/>
              <a:t/>
            </a:r>
            <a:br>
              <a:rPr lang="ru-RU" dirty="0"/>
            </a:br>
            <a:r>
              <a:rPr lang="ru-RU" sz="2200" dirty="0"/>
              <a:t>С октября 2022 года городской волонтерский штаб совместно с управлением социальной защиты населения администрации города Кемерово оказывают необходимую помощь семьям мобилизованных </a:t>
            </a:r>
            <a:r>
              <a:rPr lang="ru-RU" sz="2200" dirty="0" err="1"/>
              <a:t>кемеровчан</a:t>
            </a:r>
            <a:r>
              <a:rPr lang="ru-RU" sz="2200" dirty="0"/>
              <a:t>.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630" y="2189984"/>
            <a:ext cx="4096110" cy="307208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7" y="2189984"/>
            <a:ext cx="4096111" cy="3072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4110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Волонтёры-спасатели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276872"/>
            <a:ext cx="3923928" cy="261646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6360" y="2252526"/>
            <a:ext cx="3960440" cy="2640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3980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Событийное направление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2348880"/>
            <a:ext cx="3999323" cy="299949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5" y="2348880"/>
            <a:ext cx="4004767" cy="300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7024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Экологическое </a:t>
            </a:r>
            <a:r>
              <a:rPr lang="ru-RU" dirty="0" err="1" smtClean="0"/>
              <a:t>волонтёрство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083511"/>
            <a:ext cx="4160428" cy="3201219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2094417"/>
            <a:ext cx="4253751" cy="3190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6382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Культурное </a:t>
            </a:r>
            <a:r>
              <a:rPr lang="ru-RU" dirty="0" err="1" smtClean="0"/>
              <a:t>волонтёрство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2348879"/>
            <a:ext cx="3902031" cy="292652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348880"/>
            <a:ext cx="4388927" cy="2926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48625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dce258affa6930bc79cb14bb31e9ccf519ad97d2"/>
</p:tagLst>
</file>

<file path=ppt/theme/theme1.xml><?xml version="1.0" encoding="utf-8"?>
<a:theme xmlns:a="http://schemas.openxmlformats.org/drawingml/2006/main" name="Тема Office">
  <a:themeElements>
    <a:clrScheme name="Кнопка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413</TotalTime>
  <Words>110</Words>
  <Application>Microsoft Office PowerPoint</Application>
  <PresentationFormat>Экран (4:3)</PresentationFormat>
  <Paragraphs>20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5" baseType="lpstr">
      <vt:lpstr>Arial</vt:lpstr>
      <vt:lpstr>Calibri</vt:lpstr>
      <vt:lpstr>Times New Roman</vt:lpstr>
      <vt:lpstr>Тема Office</vt:lpstr>
      <vt:lpstr>МАУ «Дирекция по развитию клубных учреждений»  Любительское объединение «КемВолонтёр»</vt:lpstr>
      <vt:lpstr>В городе Кемерово координаторами молодёжной деятельности являются отдел молодёжной политики администрации города Кемерово и Дворец молодёжи</vt:lpstr>
      <vt:lpstr>Большое количество направлений волонтёрской деятельности: </vt:lpstr>
      <vt:lpstr>Социальное направление </vt:lpstr>
      <vt:lpstr>Штаб #МыВместе С октября 2022 года городской волонтерский штаб совместно с управлением социальной защиты населения администрации города Кемерово оказывают необходимую помощь семьям мобилизованных кемеровчан.</vt:lpstr>
      <vt:lpstr>Волонтёры-спасатели</vt:lpstr>
      <vt:lpstr>Событийное направление</vt:lpstr>
      <vt:lpstr>Экологическое волонтёрство</vt:lpstr>
      <vt:lpstr>Культурное волонтёрство</vt:lpstr>
      <vt:lpstr>Медицинское волонтёрство</vt:lpstr>
      <vt:lpstr>Патриотическое волонтёрство</vt:lpstr>
      <vt:lpstr>Корпоративное волонтёрство</vt:lpstr>
      <vt:lpstr>Серебряные волонтёры </vt:lpstr>
      <vt:lpstr>Презентация PowerPoint</vt:lpstr>
      <vt:lpstr>Городская проектная школа</vt:lpstr>
      <vt:lpstr>Школа подготовки лидеров </vt:lpstr>
      <vt:lpstr>Школа подготовки вожатых </vt:lpstr>
      <vt:lpstr>Медиафорум молодых журналистов</vt:lpstr>
      <vt:lpstr>Бал добровольцев</vt:lpstr>
      <vt:lpstr>Волонтёр Кемерово </vt:lpstr>
      <vt:lpstr>МАУ «Дирекция по развитию клубных учреждений»  Любительское объединение «КемВолонтёр»</vt:lpstr>
    </vt:vector>
  </TitlesOfParts>
  <Company>http://presentation-creation.ru/powerpoint-templates.html</Company>
  <LinksUpToDate>false</LinksUpToDate>
  <SharedDoc>false</SharedDoc>
  <HyperlinkBase>http://presentation-creation.ru/powerpoint-templates.html</HyperlinkBase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Цветные квадраты</dc:title>
  <dc:creator>obstinate</dc:creator>
  <cp:lastModifiedBy>DM-Mol2</cp:lastModifiedBy>
  <cp:revision>32</cp:revision>
  <dcterms:created xsi:type="dcterms:W3CDTF">2017-06-26T18:15:24Z</dcterms:created>
  <dcterms:modified xsi:type="dcterms:W3CDTF">2023-11-03T03:10:54Z</dcterms:modified>
</cp:coreProperties>
</file>