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89" r:id="rId3"/>
    <p:sldId id="293" r:id="rId4"/>
    <p:sldId id="258" r:id="rId5"/>
    <p:sldId id="257" r:id="rId6"/>
    <p:sldId id="279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1B26A-1FDB-48EB-B3D4-BD221E766245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5D969-E509-4642-8D15-3EB36BF84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4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57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«Средняя общеобразовательная школа №7» </a:t>
            </a:r>
            <a:r>
              <a:rPr lang="ru-RU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а.Джамбечий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384376" cy="3716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6416" y="1628800"/>
            <a:ext cx="666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Волонтерский отряд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662601"/>
      </p:ext>
    </p:extLst>
  </p:cSld>
  <p:clrMapOvr>
    <a:masterClrMapping/>
  </p:clrMapOvr>
  <p:transition spd="slow" advClick="0" advTm="4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5357850" cy="194421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Девиз отряда:</a:t>
            </a:r>
          </a:p>
          <a:p>
            <a:pPr algn="l"/>
            <a:r>
              <a:rPr lang="ru-RU" sz="2800" i="1" dirty="0" smtClean="0"/>
              <a:t>«Везде и всегда идти дорогою добра!»</a:t>
            </a:r>
            <a:endParaRPr lang="ru-RU" sz="2800" dirty="0" smtClean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95536" y="2924944"/>
            <a:ext cx="5357850" cy="364333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Речевка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Два мира есть у человека: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Один, который нас творил.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Другой, который, мы от века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Творим по мере наших сил.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996952"/>
            <a:ext cx="3033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Эмблема отряда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43" y="3610732"/>
            <a:ext cx="2546708" cy="279644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4"/>
          <p:cNvSpPr txBox="1">
            <a:spLocks/>
          </p:cNvSpPr>
          <p:nvPr/>
        </p:nvSpPr>
        <p:spPr>
          <a:xfrm>
            <a:off x="179512" y="116632"/>
            <a:ext cx="8640960" cy="1296144"/>
          </a:xfrm>
          <a:prstGeom prst="rect">
            <a:avLst/>
          </a:prstGeom>
        </p:spPr>
        <p:txBody>
          <a:bodyPr vert="horz" lIns="0" rIns="18288">
            <a:normAutofit fontScale="47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Песня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«Мы единое целое»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I. </a:t>
            </a:r>
            <a:r>
              <a:rPr lang="ru-RU" dirty="0" smtClean="0"/>
              <a:t>Нас не делили по цвету глаз.</a:t>
            </a:r>
            <a:br>
              <a:rPr lang="ru-RU" dirty="0" smtClean="0"/>
            </a:br>
            <a:r>
              <a:rPr lang="ru-RU" dirty="0" smtClean="0"/>
              <a:t>Солнце сияло одно на всех.</a:t>
            </a:r>
            <a:br>
              <a:rPr lang="ru-RU" dirty="0" smtClean="0"/>
            </a:br>
            <a:r>
              <a:rPr lang="ru-RU" dirty="0" smtClean="0"/>
              <a:t>Верили в дружбу без лишних фраз</a:t>
            </a:r>
            <a:br>
              <a:rPr lang="ru-RU" dirty="0" smtClean="0"/>
            </a:br>
            <a:r>
              <a:rPr lang="ru-RU" dirty="0" smtClean="0"/>
              <a:t>И за мечтой стремились вверх.</a:t>
            </a:r>
            <a:br>
              <a:rPr lang="ru-RU" dirty="0" smtClean="0"/>
            </a:br>
            <a:r>
              <a:rPr lang="ru-RU" dirty="0" smtClean="0"/>
              <a:t>Люди придумали счастью запреты</a:t>
            </a:r>
            <a:br>
              <a:rPr lang="ru-RU" dirty="0" smtClean="0"/>
            </a:br>
            <a:r>
              <a:rPr lang="ru-RU" dirty="0" smtClean="0"/>
              <a:t>Ветер замедлил судьбы киноленту</a:t>
            </a:r>
            <a:br>
              <a:rPr lang="ru-RU" dirty="0" smtClean="0"/>
            </a:br>
            <a:r>
              <a:rPr lang="ru-RU" dirty="0" smtClean="0"/>
              <a:t>И расчертил на границы большую любовь.</a:t>
            </a:r>
          </a:p>
          <a:p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II. </a:t>
            </a:r>
            <a:r>
              <a:rPr lang="ru-RU" dirty="0" smtClean="0"/>
              <a:t>Мы просыпались под птичий гам</a:t>
            </a:r>
            <a:br>
              <a:rPr lang="ru-RU" dirty="0" smtClean="0"/>
            </a:br>
            <a:r>
              <a:rPr lang="ru-RU" dirty="0" smtClean="0"/>
              <a:t>И ликовали с дождём весной.</a:t>
            </a:r>
            <a:br>
              <a:rPr lang="ru-RU" dirty="0" smtClean="0"/>
            </a:br>
            <a:r>
              <a:rPr lang="ru-RU" dirty="0" smtClean="0"/>
              <a:t>Мы разлетались по городам,</a:t>
            </a:r>
            <a:br>
              <a:rPr lang="ru-RU" dirty="0" smtClean="0"/>
            </a:br>
            <a:r>
              <a:rPr lang="ru-RU" dirty="0" smtClean="0"/>
              <a:t>Но возвращались всегда домой.</a:t>
            </a:r>
            <a:br>
              <a:rPr lang="ru-RU" dirty="0" smtClean="0"/>
            </a:br>
            <a:r>
              <a:rPr lang="ru-RU" dirty="0" smtClean="0"/>
              <a:t>Люди придумали счастью запреты</a:t>
            </a:r>
            <a:br>
              <a:rPr lang="ru-RU" dirty="0" smtClean="0"/>
            </a:br>
            <a:r>
              <a:rPr lang="ru-RU" dirty="0" smtClean="0"/>
              <a:t>Ветер замедлил судьбы киноленту.</a:t>
            </a:r>
            <a:br>
              <a:rPr lang="ru-RU" dirty="0" smtClean="0"/>
            </a:br>
            <a:r>
              <a:rPr lang="ru-RU" dirty="0" smtClean="0"/>
              <a:t>И расчертил на границы большую любовь.</a:t>
            </a:r>
            <a:br>
              <a:rPr lang="ru-RU" dirty="0" smtClean="0"/>
            </a:br>
            <a:r>
              <a:rPr lang="ru-RU" dirty="0" smtClean="0"/>
              <a:t>Припев: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Припев:</a:t>
            </a:r>
          </a:p>
          <a:p>
            <a:pPr algn="ctr"/>
            <a:r>
              <a:rPr lang="ru-RU" dirty="0" smtClean="0"/>
              <a:t>Мы — единое целое.</a:t>
            </a:r>
            <a:br>
              <a:rPr lang="ru-RU" dirty="0" smtClean="0"/>
            </a:br>
            <a:r>
              <a:rPr lang="ru-RU" dirty="0" smtClean="0"/>
              <a:t>И дождь, и облако белое.</a:t>
            </a:r>
            <a:br>
              <a:rPr lang="ru-RU" dirty="0" smtClean="0"/>
            </a:br>
            <a:r>
              <a:rPr lang="ru-RU" dirty="0" smtClean="0"/>
              <a:t>И всё, что прожито, пройдено,</a:t>
            </a:r>
            <a:br>
              <a:rPr lang="ru-RU" dirty="0" smtClean="0"/>
            </a:br>
            <a:r>
              <a:rPr lang="ru-RU" dirty="0" smtClean="0"/>
              <a:t>Никем на свете не делимо.</a:t>
            </a:r>
            <a:br>
              <a:rPr lang="ru-RU" dirty="0" smtClean="0"/>
            </a:br>
            <a:r>
              <a:rPr lang="ru-RU" dirty="0" smtClean="0"/>
              <a:t>Мы — единое целое,</a:t>
            </a:r>
            <a:br>
              <a:rPr lang="ru-RU" dirty="0" smtClean="0"/>
            </a:br>
            <a:r>
              <a:rPr lang="ru-RU" dirty="0" smtClean="0"/>
              <a:t>И все, кто верит и верует,</a:t>
            </a:r>
            <a:br>
              <a:rPr lang="ru-RU" dirty="0" smtClean="0"/>
            </a:br>
            <a:r>
              <a:rPr lang="ru-RU" dirty="0" smtClean="0"/>
              <a:t>Пройдут сквозь грозы и молнии</a:t>
            </a:r>
            <a:br>
              <a:rPr lang="ru-RU" dirty="0" smtClean="0"/>
            </a:br>
            <a:r>
              <a:rPr lang="ru-RU" dirty="0" smtClean="0"/>
              <a:t>Легко и незримо.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99" y="3861048"/>
            <a:ext cx="2548128" cy="2798064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143272" cy="2071702"/>
          </a:xfrm>
        </p:spPr>
        <p:txBody>
          <a:bodyPr>
            <a:noAutofit/>
          </a:bodyPr>
          <a:lstStyle/>
          <a:p>
            <a:pPr algn="ctr"/>
            <a:endParaRPr lang="ru-RU" sz="2800" i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224">
            <a:off x="3826602" y="1736647"/>
            <a:ext cx="4986908" cy="4913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6" y="4290894"/>
            <a:ext cx="2265485" cy="2487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3992281" cy="393372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11504"/>
            <a:ext cx="9019292" cy="87776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Black" panose="020B0A04020102020204" pitchFamily="34" charset="0"/>
              </a:rPr>
              <a:t>10 октября в школе прошла акция «Сад памяти</a:t>
            </a:r>
            <a:r>
              <a:rPr lang="ru-RU" sz="1800" b="1" dirty="0" smtClean="0">
                <a:latin typeface="Arial Black" panose="020B0A04020102020204" pitchFamily="34" charset="0"/>
              </a:rPr>
              <a:t>»,</a:t>
            </a:r>
            <a:br>
              <a:rPr lang="ru-RU" sz="1800" b="1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latin typeface="Arial Black" panose="020B0A04020102020204" pitchFamily="34" charset="0"/>
              </a:rPr>
              <a:t> </a:t>
            </a:r>
            <a:r>
              <a:rPr lang="ru-RU" sz="1800" b="1" dirty="0" smtClean="0">
                <a:latin typeface="Arial Black" panose="020B0A04020102020204" pitchFamily="34" charset="0"/>
              </a:rPr>
              <a:t>в которой </a:t>
            </a:r>
            <a:r>
              <a:rPr lang="ru-RU" sz="1800" b="1" dirty="0" smtClean="0">
                <a:latin typeface="Arial Black" panose="020B0A04020102020204" pitchFamily="34" charset="0"/>
              </a:rPr>
              <a:t>принял </a:t>
            </a:r>
            <a:r>
              <a:rPr lang="ru-RU" sz="1800" b="1" dirty="0" smtClean="0">
                <a:latin typeface="Arial Black" panose="020B0A04020102020204" pitchFamily="34" charset="0"/>
              </a:rPr>
              <a:t>участие отряд волонтеров школы «Радуга добра</a:t>
            </a:r>
            <a:r>
              <a:rPr lang="ru-RU" sz="1800" b="1" dirty="0" smtClean="0">
                <a:latin typeface="Arial Black" panose="020B0A04020102020204" pitchFamily="34" charset="0"/>
              </a:rPr>
              <a:t>»</a:t>
            </a:r>
            <a:endParaRPr lang="ru-RU" sz="18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06" y="5064990"/>
            <a:ext cx="1614494" cy="17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807"/>
            <a:ext cx="4604899" cy="4064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1" y="1556785"/>
            <a:ext cx="3783689" cy="336496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41377"/>
            <a:ext cx="8715436" cy="4500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активно участвуют и помогают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организации школьных мероприятий.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Новая папка (3)\child_110_27_28_38_7_7_2005_veronichke_vladu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5949280"/>
            <a:ext cx="3790950" cy="6953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" y="265911"/>
            <a:ext cx="3423547" cy="2935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8" y="1733472"/>
            <a:ext cx="4244102" cy="4215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16528"/>
            <a:ext cx="2656882" cy="3223683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75306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3028843" cy="2681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49" y="188640"/>
            <a:ext cx="2721451" cy="2681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729561" cy="3645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767676" cy="330048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70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Black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10 октября в школе прошла акция «Сад памяти»,  в которой принял участие отряд волонтеров школы «Радуга добра»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волонтёров РФМЛИ</dc:title>
  <dc:creator>Admin</dc:creator>
  <cp:lastModifiedBy>Школа7</cp:lastModifiedBy>
  <cp:revision>106</cp:revision>
  <dcterms:created xsi:type="dcterms:W3CDTF">2009-12-30T17:56:51Z</dcterms:created>
  <dcterms:modified xsi:type="dcterms:W3CDTF">2022-09-30T18:28:21Z</dcterms:modified>
</cp:coreProperties>
</file>