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9" r:id="rId4"/>
    <p:sldId id="260" r:id="rId5"/>
    <p:sldId id="256" r:id="rId6"/>
    <p:sldId id="258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17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/>
              <a:t>Онлайн-квиз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«Городские приключения»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Старт </a:t>
            </a:r>
            <a:r>
              <a:rPr lang="ru-RU" dirty="0" err="1" smtClean="0"/>
              <a:t>квиза</a:t>
            </a:r>
            <a:r>
              <a:rPr lang="ru-RU" dirty="0" smtClean="0"/>
              <a:t> в социальной сети ВК</a:t>
            </a:r>
            <a:endParaRPr lang="ru-RU" dirty="0"/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/>
          <a:srcRect r="2158"/>
          <a:stretch>
            <a:fillRect/>
          </a:stretch>
        </p:blipFill>
        <p:spPr bwMode="auto">
          <a:xfrm>
            <a:off x="4535488" y="1196752"/>
            <a:ext cx="4608512" cy="4809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96752"/>
            <a:ext cx="4373656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51520" y="5589240"/>
            <a:ext cx="42484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Вовлекающий пост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895528" y="5589240"/>
            <a:ext cx="42484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Пример чата 6-х классов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Ежедневные задания </a:t>
            </a:r>
            <a:br>
              <a:rPr lang="ru-RU" dirty="0" smtClean="0"/>
            </a:br>
            <a:r>
              <a:rPr lang="ru-RU" dirty="0" smtClean="0"/>
              <a:t>(примеры осеннего сезона)</a:t>
            </a:r>
            <a:endParaRPr lang="ru-RU" dirty="0"/>
          </a:p>
        </p:txBody>
      </p:sp>
      <p:pic>
        <p:nvPicPr>
          <p:cNvPr id="18434" name="Picture 2" descr="http://nios.ru/sites/nios.ru/files/%D1%84%D0%BE%D1%82%D0%BE%20%281%29_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1484784"/>
            <a:ext cx="4343708" cy="4896544"/>
          </a:xfrm>
          <a:prstGeom prst="rect">
            <a:avLst/>
          </a:prstGeom>
          <a:noFill/>
        </p:spPr>
      </p:pic>
      <p:pic>
        <p:nvPicPr>
          <p:cNvPr id="18436" name="Picture 4" descr="http://nios.ru/sites/nios.ru/files/%D1%84%D0%BE%D1%82%D0%BE%20%282%29_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556792"/>
            <a:ext cx="4397861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Пример задания «Поисковый спринт» (весенний сезон»</a:t>
            </a:r>
            <a:endParaRPr lang="ru-RU" dirty="0"/>
          </a:p>
        </p:txBody>
      </p:sp>
      <p:pic>
        <p:nvPicPr>
          <p:cNvPr id="17410" name="Picture 2" descr="http://nios.ru/sites/nios.ru/files/%D1%84%D0%BE%D1%82%D0%BE%20%283%29_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12776"/>
            <a:ext cx="7704856" cy="52568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32656"/>
            <a:ext cx="4180652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737320"/>
            <a:ext cx="4457940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Очные </a:t>
            </a:r>
            <a:r>
              <a:rPr lang="ru-RU" sz="2800" dirty="0" smtClean="0">
                <a:latin typeface="+mj-lt"/>
                <a:ea typeface="+mj-ea"/>
                <a:cs typeface="+mj-cs"/>
              </a:rPr>
              <a:t>выходы призёров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476250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ttps://sun9-59.userapi.com/impg/LHzOr9KCa-v1fFjQbVrTi0yP9JdAce_pmmgvfw/kAMrPVqvIM8.jpg?size=1280x960&amp;quality=96&amp;sign=e129dc8ad0424504912ea04142acb818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573016"/>
            <a:ext cx="4176464" cy="3132348"/>
          </a:xfrm>
          <a:prstGeom prst="rect">
            <a:avLst/>
          </a:prstGeom>
          <a:noFill/>
        </p:spPr>
      </p:pic>
      <p:pic>
        <p:nvPicPr>
          <p:cNvPr id="2054" name="Picture 6" descr="https://sun9-41.userapi.com/impg/qF4vNpXChPu61ADxAJ5eVIrd3uRXvvUV1t5N6A/vnw0KTwKnD4.jpg?size=1280x960&amp;quality=96&amp;sign=c00b9e2d76f0445861fe91aa29e6d617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124744"/>
            <a:ext cx="3552395" cy="2664296"/>
          </a:xfrm>
          <a:prstGeom prst="rect">
            <a:avLst/>
          </a:prstGeom>
          <a:noFill/>
        </p:spPr>
      </p:pic>
      <p:pic>
        <p:nvPicPr>
          <p:cNvPr id="2056" name="Picture 8" descr="https://sun9-72.userapi.com/impg/s4jdtZARJlsbo_Zz2u2bda49mmORbjpUzOWdog/tR02jpAPT8Q.jpg?size=1280x960&amp;quality=96&amp;sign=9311305776aab4b67db5b8f1e4c9b1a0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4005064"/>
            <a:ext cx="3600400" cy="2700300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latin typeface="+mj-lt"/>
                <a:ea typeface="+mj-ea"/>
                <a:cs typeface="+mj-cs"/>
              </a:rPr>
              <a:t>Абсолютные победители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Один из маршрутов проходят молодые</a:t>
            </a:r>
            <a:r>
              <a:rPr kumimoji="0" lang="ru-RU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педагоги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9458" name="Picture 2" descr="https://sun9-66.userapi.com/impg/f8cMcFyAJd4XCRBPLTefGLuWXtQ2sxWjojh-VQ/nGb1_QHglVo.jpg?size=1280x591&amp;quality=96&amp;sign=6f4992e68cb21f1eb5f020441160a032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836712"/>
            <a:ext cx="7366503" cy="3401253"/>
          </a:xfrm>
          <a:prstGeom prst="rect">
            <a:avLst/>
          </a:prstGeom>
          <a:noFill/>
        </p:spPr>
      </p:pic>
      <p:pic>
        <p:nvPicPr>
          <p:cNvPr id="19460" name="Picture 4" descr="https://sun9-57.userapi.com/impg/5Fj08_xFJZL6N4dfxfubg8U5-xk9S5XPqgg9DQ/tzRB89pJ96Y.jpg?size=810x1080&amp;quality=96&amp;sign=9371fa73fdab2dc4e58d55873c68da92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068960"/>
            <a:ext cx="2592288" cy="3456384"/>
          </a:xfrm>
          <a:prstGeom prst="rect">
            <a:avLst/>
          </a:prstGeom>
          <a:noFill/>
        </p:spPr>
      </p:pic>
      <p:pic>
        <p:nvPicPr>
          <p:cNvPr id="19462" name="Picture 6" descr="https://sun9-9.userapi.com/impg/qomAQ5X6p5HFV-pD12_CPaW4lC3a7j7NHD0zYA/2ntLgNGjKpU.jpg?size=1280x720&amp;quality=96&amp;sign=f6b7ba792f61ea5f3124ec9f4931e1e9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3645024"/>
            <a:ext cx="4521642" cy="2543424"/>
          </a:xfrm>
          <a:prstGeom prst="rect">
            <a:avLst/>
          </a:prstGeom>
          <a:noFill/>
        </p:spPr>
      </p:pic>
      <p:pic>
        <p:nvPicPr>
          <p:cNvPr id="19464" name="Picture 8" descr="https://sun9-9.userapi.com/impg/Qa1XA_0bfl9Y7JQaLMMt4Ty1Yc7J75-WnV5iDQ/EZgP0HNNwos.jpg?size=499x1080&amp;quality=96&amp;sign=608967137c169aef69ac1bf03285843b&amp;type=album"/>
          <p:cNvPicPr>
            <a:picLocks noChangeAspect="1" noChangeArrowheads="1"/>
          </p:cNvPicPr>
          <p:nvPr/>
        </p:nvPicPr>
        <p:blipFill>
          <a:blip r:embed="rId5" cstate="print"/>
          <a:srcRect b="13947"/>
          <a:stretch>
            <a:fillRect/>
          </a:stretch>
        </p:blipFill>
        <p:spPr bwMode="auto">
          <a:xfrm>
            <a:off x="323528" y="1772816"/>
            <a:ext cx="1817148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36</Words>
  <Application>Microsoft Office PowerPoint</Application>
  <PresentationFormat>Экран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Онлайн-квиз  «Городские приключения»</vt:lpstr>
      <vt:lpstr>Старт квиза в социальной сети ВК</vt:lpstr>
      <vt:lpstr>Ежедневные задания  (примеры осеннего сезона)</vt:lpstr>
      <vt:lpstr>Пример задания «Поисковый спринт» (весенний сезон»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Онлайн-квиз  «Городские приключения»</dc:title>
  <dc:creator>Любовь</dc:creator>
  <cp:lastModifiedBy>Люба</cp:lastModifiedBy>
  <cp:revision>3</cp:revision>
  <dcterms:created xsi:type="dcterms:W3CDTF">2021-07-04T16:32:39Z</dcterms:created>
  <dcterms:modified xsi:type="dcterms:W3CDTF">2021-07-04T16:48:43Z</dcterms:modified>
</cp:coreProperties>
</file>