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nna-Faustina script" panose="02010905080308020102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5A19-1128-4F3E-B1DB-C9DE98A64F1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C08C-C675-4459-B2B1-2326C41160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4" y="188640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Киселёвского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«Централизованная библиотечная система»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Библиотека-филиал №4 </a:t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272634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равных возможностей</a:t>
            </a:r>
          </a:p>
          <a:p>
            <a:r>
              <a:rPr lang="ru-RU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конкурс лучших волонтёрских инициатив «Доброволец России – 2020»</a:t>
            </a:r>
          </a:p>
          <a:p>
            <a:r>
              <a:rPr lang="ru-RU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«Вдохновлённые искусством»</a:t>
            </a:r>
          </a:p>
          <a:p>
            <a:r>
              <a:rPr lang="ru-RU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1" y="4512059"/>
            <a:ext cx="1173401" cy="1497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728191" cy="697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0" y="4043244"/>
            <a:ext cx="1179489" cy="823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0668"/>
            <a:ext cx="828675" cy="1300163"/>
          </a:xfrm>
          <a:prstGeom prst="rect">
            <a:avLst/>
          </a:prstGeom>
        </p:spPr>
      </p:pic>
      <p:pic>
        <p:nvPicPr>
          <p:cNvPr id="13" name="Рисунок 12" descr="i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3786190"/>
            <a:ext cx="1904992" cy="19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>Направления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Информационное обслуживание пользователей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выездных выставок-просмотров с обзорами, издание информационных бюллетеней, рекомендательные списки литературы, ориентированные на интересы участников проекта. 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357826"/>
            <a:ext cx="1714482" cy="13334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nna-Faustina script" pitchFamily="2" charset="0"/>
              </a:rPr>
              <a:t>Методы реализации </a:t>
            </a:r>
            <a:r>
              <a:rPr lang="ru-RU" b="1" dirty="0" smtClean="0">
                <a:solidFill>
                  <a:srgbClr val="FF0000"/>
                </a:solidFill>
                <a:latin typeface="Anna-Faustina script" pitchFamily="2" charset="0"/>
              </a:rPr>
              <a:t>проекта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выездных массовых мероприятий по различным направлениям с привлечением партнёров по реализации проекта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новых форм культурного досуга и выражения творческих способностей пожилых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функционирования клуба по интересам «Территория женщин», созданного на базе Городского Совета ветеранов</a:t>
            </a:r>
          </a:p>
          <a:p>
            <a:pPr lvl="0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nna-Faustina script" pitchFamily="2" charset="0"/>
              </a:rPr>
              <a:t>Ожидаемые </a:t>
            </a:r>
            <a:r>
              <a:rPr lang="ru-RU" b="1" dirty="0">
                <a:solidFill>
                  <a:srgbClr val="FF0000"/>
                </a:solidFill>
                <a:latin typeface="Anna-Faustina script" pitchFamily="2" charset="0"/>
              </a:rPr>
              <a:t>результаты</a:t>
            </a:r>
            <a:r>
              <a:rPr lang="ru-RU" dirty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nna-Faustina script" pitchFamily="2" charset="0"/>
              </a:rPr>
            </a:b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привлекательного имиджа библиотеки;</a:t>
            </a:r>
          </a:p>
          <a:p>
            <a:pPr lvl="0"/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значительное расширение аудитории пользователей  за счет привлечения новых пользователей из числа людей старшего поколения</a:t>
            </a:r>
          </a:p>
          <a:p>
            <a:pPr lvl="0"/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комфортности обслуживания, создание доступной среды общения для социально незащищённых людей старшего возраста. </a:t>
            </a:r>
          </a:p>
          <a:p>
            <a:pPr lvl="0"/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привитие интереса к книге и любви к чтению, знакомство с лучшими произведениями литературы, используя инновационные формы и методы библиотечного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общения;</a:t>
            </a:r>
          </a:p>
          <a:p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расширение социального кругозора пожилых людей, придания их деятельности общественно-значимого характера путем вовлечения в социальную жизнь;</a:t>
            </a:r>
          </a:p>
          <a:p>
            <a:pPr lvl="0"/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nna-Faustina script" pitchFamily="2" charset="0"/>
              </a:rPr>
              <a:t>Заседания в клубе «Территория женщин» </a:t>
            </a:r>
            <a:endParaRPr lang="ru-RU" sz="3200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pic>
        <p:nvPicPr>
          <p:cNvPr id="9" name="Рисунок 8" descr="IMG_3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572032" cy="3429024"/>
          </a:xfrm>
          <a:prstGeom prst="rect">
            <a:avLst/>
          </a:prstGeom>
        </p:spPr>
      </p:pic>
      <p:pic>
        <p:nvPicPr>
          <p:cNvPr id="15" name="Содержимое 14" descr="DSC0017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577027"/>
            <a:ext cx="4374630" cy="32809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nna-Faustina script" pitchFamily="2" charset="0"/>
              </a:rPr>
              <a:t>Заседания в клубе «Территория женщин» </a:t>
            </a:r>
            <a:endParaRPr lang="ru-RU" sz="3200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pic>
        <p:nvPicPr>
          <p:cNvPr id="7" name="Содержимое 6" descr="IMG_20170412_1143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3893106" cy="4525963"/>
          </a:xfrm>
        </p:spPr>
      </p:pic>
      <p:pic>
        <p:nvPicPr>
          <p:cNvPr id="8" name="Рисунок 7" descr="IMG_20170427_135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071678"/>
            <a:ext cx="3357568" cy="44767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nna-Faustina script" pitchFamily="2" charset="0"/>
              </a:rPr>
              <a:t>Выездные мероприятия  с участием ветеранов и партнёров проекта 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pic>
        <p:nvPicPr>
          <p:cNvPr id="5" name="Содержимое 4" descr="IMG_20170427_131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14487"/>
            <a:ext cx="3286148" cy="4381531"/>
          </a:xfrm>
        </p:spPr>
      </p:pic>
      <p:pic>
        <p:nvPicPr>
          <p:cNvPr id="8" name="Рисунок 7" descr="IMG_20170427_133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099" y="1643026"/>
            <a:ext cx="3321885" cy="4429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nna-Faustina script" pitchFamily="2" charset="0"/>
              </a:rPr>
              <a:t>Актуальность проекта</a:t>
            </a:r>
            <a:endParaRPr lang="ru-RU" dirty="0">
              <a:solidFill>
                <a:srgbClr val="FF0000"/>
              </a:solidFill>
              <a:latin typeface="Anna-Faustina script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«Мир равных возможностей» нацелен на то, чтобы люди старшего поколения смогли реализовать себя в обществе, имели возможность общения с близкими по духу, по интересам людьми, могли узнавать что-то новое, интересное, были в курсе событий, происходящих в стране и в мире.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>Цели  </a:t>
            </a:r>
            <a:r>
              <a:rPr lang="ru-RU" sz="5300" b="1" dirty="0">
                <a:solidFill>
                  <a:srgbClr val="FF0000"/>
                </a:solidFill>
                <a:latin typeface="Anna-Faustina script" pitchFamily="2" charset="0"/>
              </a:rPr>
              <a:t>проекта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Улучшить качество организации культурного досуга людей старшего поколения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Вовлечь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их в сферу творческой и социальной активности.</a:t>
            </a:r>
          </a:p>
          <a:p>
            <a:endParaRPr lang="ru-RU" dirty="0"/>
          </a:p>
        </p:txBody>
      </p:sp>
      <p:pic>
        <p:nvPicPr>
          <p:cNvPr id="5" name="Рисунок 4" descr="651925_44bc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786190"/>
            <a:ext cx="212393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nna-Faustina script" pitchFamily="2" charset="0"/>
              </a:rPr>
              <a:t>Задачи </a:t>
            </a:r>
            <a:r>
              <a:rPr lang="ru-RU" b="1" dirty="0">
                <a:solidFill>
                  <a:srgbClr val="FF0000"/>
                </a:solidFill>
                <a:latin typeface="Anna-Faustina script" pitchFamily="2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культурной деятельности информационных ресурсов для пользователей старшего поколения, реализация их прав на свободный доступ к информации.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полного и оперативного удовлетворения информационных потребностей данной категории граждан.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просветительской и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деятельности, направленной на улучшение социально-культурной сферы в жизни данной категории граждан.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Социальное партнёрство, сотрудничество и координация действий с государственными и общественными организациями города.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nna-Faustina script" pitchFamily="2" charset="0"/>
                <a:cs typeface="Times New Roman" pitchFamily="18" charset="0"/>
              </a:rPr>
              <a:t>Целевая </a:t>
            </a:r>
            <a:r>
              <a:rPr lang="ru-RU" b="1" dirty="0">
                <a:solidFill>
                  <a:srgbClr val="FF0000"/>
                </a:solidFill>
                <a:latin typeface="Anna-Faustina script" pitchFamily="2" charset="0"/>
                <a:cs typeface="Times New Roman" pitchFamily="18" charset="0"/>
              </a:rPr>
              <a:t>аудитория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Пользователи библиотеки старшего поколения;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Городского Совета ветеранов войны и труда;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Подопечные МКУ «Центр социального обслуживания». </a:t>
            </a:r>
          </a:p>
          <a:p>
            <a:endParaRPr lang="ru-RU" dirty="0"/>
          </a:p>
        </p:txBody>
      </p:sp>
      <p:pic>
        <p:nvPicPr>
          <p:cNvPr id="5" name="Рисунок 4" descr="b2606b368457d75a985f51e6f1bfd35a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857760"/>
            <a:ext cx="2500298" cy="173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nna-Faustina script" pitchFamily="2" charset="0"/>
              </a:rPr>
              <a:t>Партнёры </a:t>
            </a:r>
            <a:r>
              <a:rPr lang="ru-RU" b="1" dirty="0">
                <a:solidFill>
                  <a:srgbClr val="FF0000"/>
                </a:solidFill>
                <a:latin typeface="Anna-Faustina script" pitchFamily="2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Городской Совет ветеранов войны и труда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МКУ «Центр социального обслуживания»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Городская студенческая организация «Флагман»</a:t>
            </a:r>
          </a:p>
          <a:p>
            <a:endParaRPr lang="ru-RU" dirty="0"/>
          </a:p>
        </p:txBody>
      </p:sp>
      <p:pic>
        <p:nvPicPr>
          <p:cNvPr id="8" name="Рисунок 7" descr="news-20171120-1511189883-uni5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4" y="3929066"/>
            <a:ext cx="3571873" cy="267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>Направления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Экологическое просвещение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данного направления будут обсуждаться актуальные вопросы по охране окружающей среды, совершаться виртуальные экскурсии по заповедным местам Кузбасса, России, мира.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образа жизни,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рамках данного направления будут проводится обзоры литературы по ЗОЖ, вечера полезных советов, встречи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специалистами</a:t>
            </a:r>
          </a:p>
          <a:p>
            <a:pPr lvl="0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022" y="5214950"/>
            <a:ext cx="2920978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>Направления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Правовое просвещение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данного направления будут проводится обзоры литературы, прессы по правовым основам жизни пожилых людей,  встречи со специалистами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Краеведение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данного направления планируется проводиться вечера воспоминаний,  встречи с интересными людьми города, часы, обзоры</a:t>
            </a:r>
          </a:p>
          <a:p>
            <a:pPr lvl="0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4385993_38-p-krasivie-foni-k-yubileinim-prezentatsiyam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/>
            </a:r>
            <a:b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Anna-Faustina script" pitchFamily="2" charset="0"/>
              </a:rPr>
              <a:t>Направления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Нравственное, эстетическое направление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людей старшего поколения будут проводиться выездные выставки, виртуальные экскурсии по библиотекам, музеям мира, творческие вечера, ярмарки  поделок и т.д. Вместе с партнёрами проекта будут организоваться праздничные вечера, посиделки и т.д. </a:t>
            </a: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Продвижение чтения, мероприятия о писателях и произведениях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Участникам мероприятий будут рассказываться самые интересные факты из биографии русских и зарубежных писателей, истории возникновения их самых известных произведений.</a:t>
            </a:r>
          </a:p>
          <a:p>
            <a:pPr lvl="0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357826"/>
            <a:ext cx="1714482" cy="1333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444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Anna-Faustina script</vt:lpstr>
      <vt:lpstr>Times New Roman</vt:lpstr>
      <vt:lpstr>Calibri</vt:lpstr>
      <vt:lpstr>Тема Office</vt:lpstr>
      <vt:lpstr>   Управление культуры Киселёвского городского округа МБУК «Централизованная библиотечная система» Библиотека-филиал №4  </vt:lpstr>
      <vt:lpstr>Актуальность проекта</vt:lpstr>
      <vt:lpstr> Цели  проекта  </vt:lpstr>
      <vt:lpstr>  Задачи проекта  </vt:lpstr>
      <vt:lpstr>   Целевая аудитория    </vt:lpstr>
      <vt:lpstr>    Партнёры проекта    </vt:lpstr>
      <vt:lpstr>    Направления проекта    </vt:lpstr>
      <vt:lpstr>    Направления проекта    </vt:lpstr>
      <vt:lpstr>    Направления проекта    </vt:lpstr>
      <vt:lpstr>    Направления проекта    </vt:lpstr>
      <vt:lpstr>Методы реализации проекта</vt:lpstr>
      <vt:lpstr> Ожидаемые результаты </vt:lpstr>
      <vt:lpstr>Заседания в клубе «Территория женщин» </vt:lpstr>
      <vt:lpstr>Заседания в клубе «Территория женщин» </vt:lpstr>
      <vt:lpstr>Выездные мероприятия  с участием ветеранов и партнёров проекта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Управление культуры Киселёвского городского округа МБУК «Централизованная библиотечная система» Библиотека-филиал №4  </dc:title>
  <dc:creator>Admin</dc:creator>
  <cp:lastModifiedBy>sUnder</cp:lastModifiedBy>
  <cp:revision>16</cp:revision>
  <dcterms:created xsi:type="dcterms:W3CDTF">2020-05-27T04:50:41Z</dcterms:created>
  <dcterms:modified xsi:type="dcterms:W3CDTF">2020-05-27T14:02:04Z</dcterms:modified>
</cp:coreProperties>
</file>