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F5D79D-527E-445B-9195-E7FF184E3506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7A4AD-544D-4F9B-BAF5-33EA8E5782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F5D79D-527E-445B-9195-E7FF184E3506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7A4AD-544D-4F9B-BAF5-33EA8E5782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F5D79D-527E-445B-9195-E7FF184E3506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7A4AD-544D-4F9B-BAF5-33EA8E5782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F5D79D-527E-445B-9195-E7FF184E3506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7A4AD-544D-4F9B-BAF5-33EA8E5782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F5D79D-527E-445B-9195-E7FF184E3506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7A4AD-544D-4F9B-BAF5-33EA8E5782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F5D79D-527E-445B-9195-E7FF184E3506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7A4AD-544D-4F9B-BAF5-33EA8E5782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F5D79D-527E-445B-9195-E7FF184E3506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7A4AD-544D-4F9B-BAF5-33EA8E5782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F5D79D-527E-445B-9195-E7FF184E3506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7A4AD-544D-4F9B-BAF5-33EA8E5782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F5D79D-527E-445B-9195-E7FF184E3506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7A4AD-544D-4F9B-BAF5-33EA8E5782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F5D79D-527E-445B-9195-E7FF184E3506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7A4AD-544D-4F9B-BAF5-33EA8E5782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F5D79D-527E-445B-9195-E7FF184E3506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2D7A4AD-544D-4F9B-BAF5-33EA8E57828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EF5D79D-527E-445B-9195-E7FF184E3506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2D7A4AD-544D-4F9B-BAF5-33EA8E57828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340768"/>
            <a:ext cx="7772400" cy="18288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effectLst/>
              </a:rPr>
              <a:t> </a:t>
            </a:r>
            <a:r>
              <a:rPr lang="ru-RU" sz="2800" dirty="0" smtClean="0">
                <a:effectLst/>
              </a:rPr>
              <a:t>«ОТ ИДЕИ К РЕАЛИЗАЦИИ»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653136"/>
            <a:ext cx="7772400" cy="9144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БДОУ «Тарногский детский сад комбинированного вида «Солнышко»</a:t>
            </a:r>
          </a:p>
          <a:p>
            <a:pPr algn="ctr"/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Автор презентации: заведующий Бородавченко О.Н.</a:t>
            </a:r>
            <a:endParaRPr lang="ru-RU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094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2332" y="3051051"/>
            <a:ext cx="5721668" cy="378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" y="0"/>
            <a:ext cx="4824536" cy="4002796"/>
          </a:xfrm>
        </p:spPr>
      </p:pic>
    </p:spTree>
    <p:extLst>
      <p:ext uri="{BB962C8B-B14F-4D97-AF65-F5344CB8AC3E}">
        <p14:creationId xmlns:p14="http://schemas.microsoft.com/office/powerpoint/2010/main" val="1162368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476672"/>
            <a:ext cx="8384545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300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902637"/>
            <a:ext cx="1774973" cy="3944386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2872" y="2933122"/>
            <a:ext cx="2043813" cy="392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9504" y="36587"/>
            <a:ext cx="4464496" cy="286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769" y="874415"/>
            <a:ext cx="4727803" cy="508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353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655" y="4221088"/>
            <a:ext cx="6376599" cy="2348880"/>
          </a:xfr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237" y="105594"/>
            <a:ext cx="4246069" cy="33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16632"/>
            <a:ext cx="4404849" cy="282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" y="1772815"/>
            <a:ext cx="1944216" cy="4320483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051720" y="2780928"/>
            <a:ext cx="6984776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2400" dirty="0" smtClean="0"/>
              <a:t>От идеи к реализации - </a:t>
            </a:r>
            <a:endParaRPr lang="ru-RU" sz="24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408763" y="3184029"/>
            <a:ext cx="4531568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2400" dirty="0" smtClean="0"/>
              <a:t>Проект модернизации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03360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3114" y="0"/>
            <a:ext cx="3567888" cy="677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99121" y="5445224"/>
            <a:ext cx="8183880" cy="1051560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ru-RU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" y="2585"/>
            <a:ext cx="3918919" cy="683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342410"/>
            <a:ext cx="4597078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838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90982"/>
            <a:ext cx="3960441" cy="546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4512" y="260648"/>
            <a:ext cx="4122903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808" y="3600246"/>
            <a:ext cx="3494433" cy="324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616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" y="36215"/>
            <a:ext cx="4934990" cy="4176464"/>
          </a:xfrm>
        </p:spPr>
      </p:pic>
      <p:pic>
        <p:nvPicPr>
          <p:cNvPr id="4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084" y="17165"/>
            <a:ext cx="4104456" cy="6599159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16744"/>
            <a:ext cx="6035979" cy="338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51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9"/>
            <a:ext cx="5376917" cy="4635896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1971558"/>
            <a:ext cx="4625702" cy="481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207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04664"/>
            <a:ext cx="4302323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2323" y="36423"/>
            <a:ext cx="4722294" cy="671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365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896544" cy="574560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2656"/>
            <a:ext cx="4392488" cy="6238074"/>
          </a:xfrm>
        </p:spPr>
      </p:pic>
    </p:spTree>
    <p:extLst>
      <p:ext uri="{BB962C8B-B14F-4D97-AF65-F5344CB8AC3E}">
        <p14:creationId xmlns:p14="http://schemas.microsoft.com/office/powerpoint/2010/main" val="2840185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2490"/>
            <a:ext cx="4536504" cy="6427998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353" y="351284"/>
            <a:ext cx="4686647" cy="592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47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76672"/>
            <a:ext cx="4752113" cy="564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1927" y="424111"/>
            <a:ext cx="4338600" cy="606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430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720</TotalTime>
  <Words>31</Words>
  <Application>Microsoft Office PowerPoint</Application>
  <PresentationFormat>Экран (4:3)</PresentationFormat>
  <Paragraphs>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Аспект</vt:lpstr>
      <vt:lpstr> «ОТ ИДЕИ К РЕАЛИЗАЦИИ»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подготовки документов</dc:title>
  <dc:creator>Ольга Бородавченко</dc:creator>
  <cp:lastModifiedBy>Ольга Бородавченко</cp:lastModifiedBy>
  <cp:revision>27</cp:revision>
  <dcterms:created xsi:type="dcterms:W3CDTF">2022-04-06T05:44:26Z</dcterms:created>
  <dcterms:modified xsi:type="dcterms:W3CDTF">2024-10-03T13:48:39Z</dcterms:modified>
</cp:coreProperties>
</file>