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9"/>
    <p:restoredTop sz="94659"/>
  </p:normalViewPr>
  <p:slideViewPr>
    <p:cSldViewPr>
      <p:cViewPr varScale="1">
        <p:scale>
          <a:sx n="101" d="100"/>
          <a:sy n="101" d="100"/>
        </p:scale>
        <p:origin x="208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umsmu.ru/press/news/the_volunteer_doctors/donate_blood_soul_impulse/?sphrase_id=26973" TargetMode="External"/><Relationship Id="rId7" Type="http://schemas.openxmlformats.org/officeDocument/2006/relationships/image" Target="../media/image31.jpg"/><Relationship Id="rId2" Type="http://schemas.openxmlformats.org/officeDocument/2006/relationships/hyperlink" Target="https://www.tyumsmu.ru/press/news/the_volunteer_doctors/otvetstvennye_/?sphrase_id=269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hyperlink" Target="https://vk.com/videos-130151962?z=video-130151962_456239019%2Fclub130151962%2Fpl_-130151962_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068960"/>
            <a:ext cx="8286808" cy="147002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Проект: Я Ответственный Донор</a:t>
            </a:r>
          </a:p>
        </p:txBody>
      </p:sp>
      <p:pic>
        <p:nvPicPr>
          <p:cNvPr id="10242" name="Picture 2" descr="https://pp.userapi.com/c846016/v846016408/1eb054/whVnChXri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410"/>
            <a:ext cx="2214553" cy="22145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628652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г.Тюмень, 2019</a:t>
            </a:r>
          </a:p>
        </p:txBody>
      </p:sp>
      <p:pic>
        <p:nvPicPr>
          <p:cNvPr id="6" name="Logotipy-04 (1)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" y="432059"/>
            <a:ext cx="3251509" cy="1428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http://trmo.ru/media/press_center/news/big_logo-czvet-rus-s-fon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81732"/>
            <a:ext cx="2714644" cy="14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 проекте в СМИ: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232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https://www.tyumsmu.ru/press/news/the_volunteer_doctors/otvetstvennye_/?sphrase_id=26973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https://www.tyumsmu.ru/press/news/the_volunteer_doctors/donate_blood_soul_impulse/?sphrase_id=26973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https://vk.com/videos-130151962?z=video-130151962_456239019%2Fclub130151962%2Fpl_-130151962_-2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7F12F-1903-0442-90EF-E085AC797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45" y="4676415"/>
            <a:ext cx="3312368" cy="2201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A2E87E-58CF-D24F-A625-3AF3C602C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4676415"/>
            <a:ext cx="3312368" cy="2201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08611F-B52F-D743-9210-0A0DD36D3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13" y="4676415"/>
            <a:ext cx="3218974" cy="2201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077"/>
            <a:ext cx="8229600" cy="1900237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сообщество активных волонтеров донорского направления, которые будут регулярно сдавать кровь и доносить корректную информацию о донорстве крови населению города Тюмень.</a:t>
            </a:r>
          </a:p>
        </p:txBody>
      </p:sp>
      <p:pic>
        <p:nvPicPr>
          <p:cNvPr id="9220" name="Picture 4" descr="https://pp.userapi.com/c830400/v830400909/1d0160/a9sEVdyst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60"/>
            <a:ext cx="3214709" cy="2143140"/>
          </a:xfrm>
          <a:prstGeom prst="rect">
            <a:avLst/>
          </a:prstGeom>
          <a:noFill/>
        </p:spPr>
      </p:pic>
      <p:pic>
        <p:nvPicPr>
          <p:cNvPr id="9222" name="Picture 6" descr="https://pp.userapi.com/c850724/v850724377/1011d1/CRGnDsWK3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857628"/>
            <a:ext cx="3215930" cy="2143116"/>
          </a:xfrm>
          <a:prstGeom prst="rect">
            <a:avLst/>
          </a:prstGeom>
          <a:noFill/>
        </p:spPr>
      </p:pic>
      <p:pic>
        <p:nvPicPr>
          <p:cNvPr id="9218" name="Picture 2" descr="https://pp.userapi.com/c845417/v845417909/1259b2/EyTvjBs0N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1" y="4762484"/>
            <a:ext cx="3143272" cy="2095515"/>
          </a:xfrm>
          <a:prstGeom prst="rect">
            <a:avLst/>
          </a:prstGeom>
          <a:noFill/>
        </p:spPr>
      </p:pic>
      <p:pic>
        <p:nvPicPr>
          <p:cNvPr id="9224" name="Picture 8" descr="https://pp.userapi.com/c851136/v851136123/105fa0/OXT8BwpAJ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52" y="3857628"/>
            <a:ext cx="3286148" cy="21770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1E758-55C9-4542-A0F7-00396008C0A6}"/>
              </a:ext>
            </a:extLst>
          </p:cNvPr>
          <p:cNvSpPr txBox="1"/>
          <p:nvPr/>
        </p:nvSpPr>
        <p:spPr>
          <a:xfrm>
            <a:off x="107504" y="3176355"/>
            <a:ext cx="704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ВУЗов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г.Тюмень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18-25 лет.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pp.userapi.com/c846324/v846324503/1285dd/QAfxuCetv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4643446"/>
            <a:ext cx="2897767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НАШИ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5214974" cy="5286412"/>
          </a:xfrm>
        </p:spPr>
        <p:txBody>
          <a:bodyPr>
            <a:normAutofit fontScale="70000" lnSpcReduction="20000"/>
          </a:bodyPr>
          <a:lstStyle/>
          <a:p>
            <a:pPr marL="857250" indent="-514350"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Разработать сувенирную продукцию, баннеры для акции с целью повышения узнаваемости;</a:t>
            </a:r>
          </a:p>
          <a:p>
            <a:pPr marL="857250" indent="-514350"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Инициировать встречи молодёжи с сотрудниками станции переливания крови;</a:t>
            </a:r>
          </a:p>
          <a:p>
            <a:pPr marL="857250" indent="-514350"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Обучить активных волонтёров, для корректного информирования населения; </a:t>
            </a:r>
          </a:p>
          <a:p>
            <a:pPr marL="857250" indent="-514350"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Организовать донорскую акцию для волонтёров и студентов; </a:t>
            </a:r>
          </a:p>
          <a:p>
            <a:pPr marL="857250" indent="-514350"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Организовать ряд мероприятий направленных на пропаганду донорского движения.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https://pp.userapi.com/c855720/v855720431/44c95/6Fo97tsLP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2928957" cy="1952639"/>
          </a:xfrm>
          <a:prstGeom prst="rect">
            <a:avLst/>
          </a:prstGeom>
          <a:noFill/>
        </p:spPr>
      </p:pic>
      <p:pic>
        <p:nvPicPr>
          <p:cNvPr id="8194" name="Picture 2" descr="https://pp.userapi.com/c855720/v855720431/44c83/TxAuEZ5wbq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89323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66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Методы реализации: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0A45C-90BB-D34B-8A1B-090EAC0C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9" y="933280"/>
            <a:ext cx="3048000" cy="20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ACD05-6255-1546-BB90-4C67A32006CE}"/>
              </a:ext>
            </a:extLst>
          </p:cNvPr>
          <p:cNvSpPr txBox="1"/>
          <p:nvPr/>
        </p:nvSpPr>
        <p:spPr>
          <a:xfrm>
            <a:off x="539552" y="13491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проект экспертов: почетных доноров, представителей ТО Станции Переливания Крови.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1AA8E-5B05-844F-B82B-3B1AE0D862CD}"/>
              </a:ext>
            </a:extLst>
          </p:cNvPr>
          <p:cNvSpPr txBox="1"/>
          <p:nvPr/>
        </p:nvSpPr>
        <p:spPr>
          <a:xfrm>
            <a:off x="4455505" y="3154057"/>
            <a:ext cx="4002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круглых столов по вопросам донорства крови, с участием представителей Тюменской областной станции переливания крови и почетных доноров.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58BB2-6DD7-B948-BF59-1DB1BCA07AF9}"/>
              </a:ext>
            </a:extLst>
          </p:cNvPr>
          <p:cNvSpPr txBox="1"/>
          <p:nvPr/>
        </p:nvSpPr>
        <p:spPr>
          <a:xfrm>
            <a:off x="1151620" y="53732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Донорские акции с участием студентов и волонтеров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C2F1FC-5F5C-1E43-B83D-D2F17CE8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" y="2830698"/>
            <a:ext cx="3198417" cy="21256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FF0168-678C-1F48-A712-E6B15913E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37" y="4779144"/>
            <a:ext cx="2870034" cy="1907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7656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Методы реализации: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BE9C5-B12C-E246-8836-28D351E69912}"/>
              </a:ext>
            </a:extLst>
          </p:cNvPr>
          <p:cNvSpPr txBox="1"/>
          <p:nvPr/>
        </p:nvSpPr>
        <p:spPr>
          <a:xfrm>
            <a:off x="4605976" y="119675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лекций на тему "Донорство как стиль жизни" для ВУЗов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Тюмень(разработка лекций совместно с экспертами проекта).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A6D07-70C0-884C-A30A-6FA17065FA40}"/>
              </a:ext>
            </a:extLst>
          </p:cNvPr>
          <p:cNvSpPr txBox="1"/>
          <p:nvPr/>
        </p:nvSpPr>
        <p:spPr>
          <a:xfrm>
            <a:off x="107504" y="5264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Акции в торговых центрах г. Тюмень по пропаганде донорского движения.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3EC48-E968-E840-BBFF-6F0194F399C2}"/>
              </a:ext>
            </a:extLst>
          </p:cNvPr>
          <p:cNvSpPr txBox="1"/>
          <p:nvPr/>
        </p:nvSpPr>
        <p:spPr>
          <a:xfrm>
            <a:off x="6131388" y="5264040"/>
            <a:ext cx="298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проведение массовых мероприятий посвященных направлению "Популяризация кадрового донорства крови".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524BC-3A66-B84E-BFA1-3BF09B333216}"/>
              </a:ext>
            </a:extLst>
          </p:cNvPr>
          <p:cNvSpPr txBox="1"/>
          <p:nvPr/>
        </p:nvSpPr>
        <p:spPr>
          <a:xfrm>
            <a:off x="1124441" y="3453758"/>
            <a:ext cx="338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активных волонтеров, для пропаганды донорского движения среди населения Тюменской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AB0D3F-D06E-C24C-8788-883B9335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4" y="973726"/>
            <a:ext cx="3274336" cy="228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8B3CF4-971D-7544-AA3A-F4ED40D76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2" y="2822110"/>
            <a:ext cx="3096344" cy="20642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3E657C-5088-C847-A0CA-9B205A2D4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66" y="5014351"/>
            <a:ext cx="2590020" cy="17270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6D105-186F-3944-96DC-C795BFED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63" y="128438"/>
            <a:ext cx="8229600" cy="795209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Методы реализации: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CDB43-707F-3E48-8855-62C11D4934B9}"/>
              </a:ext>
            </a:extLst>
          </p:cNvPr>
          <p:cNvSpPr txBox="1"/>
          <p:nvPr/>
        </p:nvSpPr>
        <p:spPr>
          <a:xfrm>
            <a:off x="5008180" y="1395294"/>
            <a:ext cx="3648456" cy="153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мероприятия для подведения результатов работы направления и награждения ответственных доноров.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CC9D4-78D2-854D-B9D4-31CBFD9CE81C}"/>
              </a:ext>
            </a:extLst>
          </p:cNvPr>
          <p:cNvSpPr txBox="1"/>
          <p:nvPr/>
        </p:nvSpPr>
        <p:spPr>
          <a:xfrm>
            <a:off x="4942384" y="5968240"/>
            <a:ext cx="371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значков, ручек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хэштегом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A7760-0D10-6B40-84C9-AD0C5D45A03F}"/>
              </a:ext>
            </a:extLst>
          </p:cNvPr>
          <p:cNvSpPr txBox="1"/>
          <p:nvPr/>
        </p:nvSpPr>
        <p:spPr>
          <a:xfrm>
            <a:off x="45845" y="4490912"/>
            <a:ext cx="457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Съемка социального ролика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направления "Популяризация кадрового донорства крови". Ролики планируется выставить в социальных сетях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ВКонтакте,Инстраграмм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6ECABA-CB12-884E-979A-C4340204A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" y="1357151"/>
            <a:ext cx="3872043" cy="2581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1E5BB0-498A-3C4E-A3F8-81E7A7DE9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4" y="3274760"/>
            <a:ext cx="3648456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p.userapi.com/c830400/v830400909/1d014e/xqWz06v34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34" y="3571876"/>
            <a:ext cx="3321866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Качественные показатели: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858280" cy="1900238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грамотности первичных и кадровых доноров в вопросах сдачи крови и ее элементов, закрепление принципов здорового образа жизни среди участников проекта, корректное информирование населения г.Тюмень.</a:t>
            </a:r>
            <a:r>
              <a:rPr lang="ru-RU" dirty="0"/>
              <a:t> </a:t>
            </a:r>
          </a:p>
        </p:txBody>
      </p:sp>
      <p:pic>
        <p:nvPicPr>
          <p:cNvPr id="4098" name="Picture 2" descr="https://pp.userapi.com/c849432/v849432068/a675a/tvdf7aXND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74"/>
            <a:ext cx="2893239" cy="1928826"/>
          </a:xfrm>
          <a:prstGeom prst="rect">
            <a:avLst/>
          </a:prstGeom>
          <a:noFill/>
        </p:spPr>
      </p:pic>
      <p:pic>
        <p:nvPicPr>
          <p:cNvPr id="4102" name="Picture 6" descr="https://pp.userapi.com/c845121/v845121503/133dc7/8HfbBkgy3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643314"/>
            <a:ext cx="3112416" cy="2071702"/>
          </a:xfrm>
          <a:prstGeom prst="rect">
            <a:avLst/>
          </a:prstGeom>
          <a:noFill/>
        </p:spPr>
      </p:pic>
      <p:pic>
        <p:nvPicPr>
          <p:cNvPr id="4104" name="Picture 8" descr="https://pp.userapi.com/c847218/v847218203/148a9e/ZfjLvFbHm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857760"/>
            <a:ext cx="3001532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Количественные показатели: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504351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количества активных волонтеров в направлении (50 волонтеров);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волонтеров прошли обучение и получили сертификаты «Школы ответственного донора»;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период с 01.09.2018 по 30.04.2020 в рамках проекта было проведено 22 лекций с волонтерами и 22 мероприятий по пропаганде донорского движения.</a:t>
            </a:r>
          </a:p>
        </p:txBody>
      </p:sp>
      <p:pic>
        <p:nvPicPr>
          <p:cNvPr id="3076" name="Picture 4" descr="https://pp.userapi.com/c850724/v850724377/1011c7/ULCKcSWAh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637" y="4429132"/>
            <a:ext cx="3430364" cy="2286016"/>
          </a:xfrm>
          <a:prstGeom prst="rect">
            <a:avLst/>
          </a:prstGeom>
          <a:noFill/>
        </p:spPr>
      </p:pic>
      <p:pic>
        <p:nvPicPr>
          <p:cNvPr id="3074" name="Picture 2" descr="https://pp.userapi.com/c847021/v847021431/201a4f/WgNBMR0MG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429024" cy="2286017"/>
          </a:xfrm>
          <a:prstGeom prst="rect">
            <a:avLst/>
          </a:prstGeom>
          <a:noFill/>
        </p:spPr>
      </p:pic>
      <p:pic>
        <p:nvPicPr>
          <p:cNvPr id="3080" name="Picture 8" descr="https://pp.userapi.com/c851136/v851136123/105fbe/tAFZAHagC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312709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r>
              <a:rPr lang="ru-RU" dirty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942940"/>
            <a:ext cx="9144000" cy="385765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Проведено 2 Донорские акции – количество участников 83;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Круглый стол по вопросам донорства крови – 40 участников.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 в ТЦ «Сити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охват более 100 посетителей ТЦ.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помощи в организации акции посвященной донорству Костного Мозга – количество участников 62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лекций "Донорство как стиль жизни" в 6 институтах ТГУ – прослушали лекции более 100 студентов;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Донорский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населения г. Тюмень – охват более 300 участников.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Донорский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активных студентов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ТюмГМУ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количество участников более 40 студентов.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Марафон «Лучший проект донорства» приняли участие 30 студентов из 4 учебных заведений;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Снят видеоролик о работе направления;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Изготовлена сувенирная продукция, баннер для рекламы направления.</a:t>
            </a:r>
          </a:p>
        </p:txBody>
      </p:sp>
      <p:pic>
        <p:nvPicPr>
          <p:cNvPr id="2052" name="Picture 4" descr="https://pp.userapi.com/c850620/v850620574/47ab4/Sth1u-3Av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84"/>
            <a:ext cx="3214674" cy="2143116"/>
          </a:xfrm>
          <a:prstGeom prst="rect">
            <a:avLst/>
          </a:prstGeom>
          <a:noFill/>
        </p:spPr>
      </p:pic>
      <p:pic>
        <p:nvPicPr>
          <p:cNvPr id="2054" name="Picture 6" descr="https://pp.userapi.com/c855228/v855228123/2809b/8hWtvGFlR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072" y="4714860"/>
            <a:ext cx="3234928" cy="214314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666756-6828-9C46-965C-3E5A05C01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2" y="4711032"/>
            <a:ext cx="3234927" cy="2146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543</Words>
  <Application>Microsoft Macintosh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Проект: Я Ответственный Донор</vt:lpstr>
      <vt:lpstr>ЦЕЛЬ ПРОЕКТА:</vt:lpstr>
      <vt:lpstr>НАШИ ЗАДАЧИ:</vt:lpstr>
      <vt:lpstr>Методы реализации:</vt:lpstr>
      <vt:lpstr>Методы реализации:</vt:lpstr>
      <vt:lpstr>Методы реализации:</vt:lpstr>
      <vt:lpstr>Качественные показатели:</vt:lpstr>
      <vt:lpstr>Количественные показатели:</vt:lpstr>
      <vt:lpstr>Результаты проекта: </vt:lpstr>
      <vt:lpstr>О проекте в СМИ: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 User</cp:lastModifiedBy>
  <cp:revision>18</cp:revision>
  <dcterms:created xsi:type="dcterms:W3CDTF">2019-06-16T14:20:49Z</dcterms:created>
  <dcterms:modified xsi:type="dcterms:W3CDTF">2020-04-30T18:05:02Z</dcterms:modified>
</cp:coreProperties>
</file>