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A077-5D0C-4860-A4A6-8ED31515C2F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E98C-24C8-4D19-A19E-43AA245D0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A077-5D0C-4860-A4A6-8ED31515C2F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E98C-24C8-4D19-A19E-43AA245D0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A077-5D0C-4860-A4A6-8ED31515C2F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E98C-24C8-4D19-A19E-43AA245D0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A077-5D0C-4860-A4A6-8ED31515C2F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E98C-24C8-4D19-A19E-43AA245D0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A077-5D0C-4860-A4A6-8ED31515C2F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E98C-24C8-4D19-A19E-43AA245D0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A077-5D0C-4860-A4A6-8ED31515C2F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E98C-24C8-4D19-A19E-43AA245D0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A077-5D0C-4860-A4A6-8ED31515C2F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E98C-24C8-4D19-A19E-43AA245D0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A077-5D0C-4860-A4A6-8ED31515C2F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E98C-24C8-4D19-A19E-43AA245D0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A077-5D0C-4860-A4A6-8ED31515C2F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E98C-24C8-4D19-A19E-43AA245D0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A077-5D0C-4860-A4A6-8ED31515C2F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E98C-24C8-4D19-A19E-43AA245D0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A077-5D0C-4860-A4A6-8ED31515C2F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E98C-24C8-4D19-A19E-43AA245D0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EA077-5D0C-4860-A4A6-8ED31515C2F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BE98C-24C8-4D19-A19E-43AA245D0D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873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-1" y="0"/>
            <a:ext cx="121581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889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8" y="566738"/>
            <a:ext cx="12191952" cy="57245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76409" y="0"/>
            <a:ext cx="11415592" cy="65817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0185716" cy="63531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62075"/>
          <a:stretch/>
        </p:blipFill>
        <p:spPr>
          <a:xfrm>
            <a:off x="0" y="0"/>
            <a:ext cx="12192000" cy="681322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Pages>0</Pages>
  <Words>0</Words>
  <Characters>0</Characters>
  <CharactersWithSpaces>0</CharactersWithSpaces>
  <Application>Р7-Офис/2025.1.1.763</Application>
  <DocSecurity>0</DocSecurity>
  <PresentationFormat>Широкоэкранный</PresentationFormat>
  <Lines>0</Lines>
  <Paragraphs>0</Paragraphs>
  <Slides>7</Slides>
  <Notes>0</Notes>
  <HiddenSlides>0</HiddenSlides>
  <MMClips>0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София Рошко</dc:creator>
  <cp:keywords/>
  <dc:description/>
  <dc:identifier/>
  <dc:language/>
  <cp:lastModifiedBy>fahretdinovaas</cp:lastModifiedBy>
  <cp:revision>3</cp:revision>
  <dcterms:created xsi:type="dcterms:W3CDTF">2026-03-13T12:19:16Z</dcterms:created>
  <dcterms:modified xsi:type="dcterms:W3CDTF">2026-03-13T12:46:57Z</dcterms:modified>
  <cp:category/>
  <cp:contentStatus/>
  <cp:version/>
</cp:coreProperties>
</file>