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3" r:id="rId4"/>
    <p:sldId id="276" r:id="rId5"/>
    <p:sldId id="274" r:id="rId6"/>
    <p:sldId id="275" r:id="rId7"/>
    <p:sldId id="283" r:id="rId8"/>
    <p:sldId id="284" r:id="rId9"/>
    <p:sldId id="285" r:id="rId10"/>
    <p:sldId id="277" r:id="rId11"/>
    <p:sldId id="278" r:id="rId12"/>
    <p:sldId id="279" r:id="rId13"/>
    <p:sldId id="280" r:id="rId14"/>
    <p:sldId id="264" r:id="rId15"/>
    <p:sldId id="269" r:id="rId16"/>
    <p:sldId id="271" r:id="rId17"/>
    <p:sldId id="281" r:id="rId18"/>
    <p:sldId id="282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1C5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24E16-9A30-4235-9589-DD36F07FECBE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91A85-3F84-4497-86C7-88B261563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WKzclA_u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07904" cy="3707904"/>
          </a:xfrm>
          <a:prstGeom prst="rect">
            <a:avLst/>
          </a:prstGeom>
        </p:spPr>
      </p:pic>
      <p:pic>
        <p:nvPicPr>
          <p:cNvPr id="5" name="Рисунок 4" descr="аватарка на Доброволец Россиии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60648"/>
            <a:ext cx="3203847" cy="2135064"/>
          </a:xfrm>
          <a:prstGeom prst="rect">
            <a:avLst/>
          </a:prstGeom>
        </p:spPr>
      </p:pic>
      <p:pic>
        <p:nvPicPr>
          <p:cNvPr id="6" name="Рисунок 5" descr="8KonbSgq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2492896"/>
            <a:ext cx="2106234" cy="2808312"/>
          </a:xfrm>
          <a:prstGeom prst="rect">
            <a:avLst/>
          </a:prstGeom>
        </p:spPr>
      </p:pic>
      <p:pic>
        <p:nvPicPr>
          <p:cNvPr id="7" name="Рисунок 6" descr="no062A_alJ8Fl60fNsIocaDJSShiLCWJmrmGPC2aFRRBtYB1FT2gctWufvzHgVEO9jjQlu9Uc4VDa2MF5xp_2NO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501008"/>
            <a:ext cx="2376263" cy="3168352"/>
          </a:xfrm>
          <a:prstGeom prst="rect">
            <a:avLst/>
          </a:prstGeom>
        </p:spPr>
      </p:pic>
      <p:pic>
        <p:nvPicPr>
          <p:cNvPr id="8" name="Рисунок 7" descr="dYmHaSCKGNX15fgpkeFWUr7Yi-OPBtT0H-5Mb12hE-q462K7eF1vrVhW5C5WDAKnaaZ1gZPF0LBSUAwpl5b1FLq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4149080"/>
            <a:ext cx="3360373" cy="2520280"/>
          </a:xfrm>
          <a:prstGeom prst="rect">
            <a:avLst/>
          </a:prstGeom>
        </p:spPr>
      </p:pic>
      <p:pic>
        <p:nvPicPr>
          <p:cNvPr id="9" name="Рисунок 8" descr="8DxS9oP9L9ISE8hGPHGDefEv7ZD9ekCX1i7U6E3guSB6tC7bRZfPpSV1OMozn_T-ehrk3URt_2vK3nmuk_dT2Zx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116632"/>
            <a:ext cx="2215257" cy="39414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2200" y="5380672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Добровольческий проект создан в ноябре 2018 г. Стемковской Наталией Петровной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421C5E"/>
                </a:solidFill>
              </a:rPr>
              <a:t>Пускают мыльные пузыри</a:t>
            </a:r>
            <a:endParaRPr lang="ru-RU" sz="2800" b="1" dirty="0">
              <a:solidFill>
                <a:srgbClr val="421C5E"/>
              </a:solidFill>
            </a:endParaRPr>
          </a:p>
        </p:txBody>
      </p:sp>
      <p:pic>
        <p:nvPicPr>
          <p:cNvPr id="3" name="Рисунок 2" descr="20200912_19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01008"/>
            <a:ext cx="3371867" cy="2528900"/>
          </a:xfrm>
          <a:prstGeom prst="rect">
            <a:avLst/>
          </a:prstGeom>
        </p:spPr>
      </p:pic>
      <p:pic>
        <p:nvPicPr>
          <p:cNvPr id="4" name="Рисунок 3" descr="IMG_0093.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8680"/>
            <a:ext cx="4104457" cy="2736304"/>
          </a:xfrm>
          <a:prstGeom prst="rect">
            <a:avLst/>
          </a:prstGeom>
        </p:spPr>
      </p:pic>
      <p:pic>
        <p:nvPicPr>
          <p:cNvPr id="6" name="Рисунок 5" descr="IMG-20200906-WA0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4188" y="0"/>
            <a:ext cx="3129812" cy="4173083"/>
          </a:xfrm>
          <a:prstGeom prst="rect">
            <a:avLst/>
          </a:prstGeom>
        </p:spPr>
      </p:pic>
      <p:pic>
        <p:nvPicPr>
          <p:cNvPr id="8" name="Рисунок 7" descr="IMG_0228.JP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789040"/>
            <a:ext cx="4355976" cy="2903984"/>
          </a:xfrm>
          <a:prstGeom prst="rect">
            <a:avLst/>
          </a:prstGeom>
        </p:spPr>
      </p:pic>
      <p:pic>
        <p:nvPicPr>
          <p:cNvPr id="9" name="Рисунок 8" descr="2ea5dm3NPj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1268760"/>
            <a:ext cx="3427865" cy="2323976"/>
          </a:xfrm>
          <a:prstGeom prst="rect">
            <a:avLst/>
          </a:prstGeom>
        </p:spPr>
      </p:pic>
      <p:pic>
        <p:nvPicPr>
          <p:cNvPr id="10" name="Рисунок 9" descr="XVcd3lY66I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7744" y="4725144"/>
            <a:ext cx="3159894" cy="21850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21C5E"/>
                </a:solidFill>
              </a:rPr>
              <a:t>Развлекают детей </a:t>
            </a:r>
            <a:r>
              <a:rPr lang="en-US" sz="2800" b="1" dirty="0" smtClean="0">
                <a:solidFill>
                  <a:srgbClr val="421C5E"/>
                </a:solidFill>
              </a:rPr>
              <a:t>(</a:t>
            </a:r>
            <a:r>
              <a:rPr lang="ru-RU" sz="2800" b="1" dirty="0" smtClean="0">
                <a:solidFill>
                  <a:srgbClr val="421C5E"/>
                </a:solidFill>
              </a:rPr>
              <a:t>даже на подоконниках</a:t>
            </a:r>
            <a:r>
              <a:rPr lang="en-US" sz="2800" b="1" dirty="0" smtClean="0">
                <a:solidFill>
                  <a:srgbClr val="421C5E"/>
                </a:solidFill>
              </a:rPr>
              <a:t>)</a:t>
            </a:r>
            <a:endParaRPr lang="ru-RU" sz="2800" b="1" dirty="0">
              <a:solidFill>
                <a:srgbClr val="421C5E"/>
              </a:solidFill>
            </a:endParaRPr>
          </a:p>
        </p:txBody>
      </p:sp>
      <p:pic>
        <p:nvPicPr>
          <p:cNvPr id="3" name="Рисунок 2" descr="20200913_104342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20688"/>
            <a:ext cx="3744416" cy="2808312"/>
          </a:xfrm>
          <a:prstGeom prst="rect">
            <a:avLst/>
          </a:prstGeom>
        </p:spPr>
      </p:pic>
      <p:pic>
        <p:nvPicPr>
          <p:cNvPr id="5" name="Рисунок 4" descr="IMG_0134.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692696"/>
            <a:ext cx="3888432" cy="2592288"/>
          </a:xfrm>
          <a:prstGeom prst="rect">
            <a:avLst/>
          </a:prstGeom>
        </p:spPr>
      </p:pic>
      <p:pic>
        <p:nvPicPr>
          <p:cNvPr id="6" name="Рисунок 5" descr="IMG-20200830-WA0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429000"/>
            <a:ext cx="2355726" cy="3140968"/>
          </a:xfrm>
          <a:prstGeom prst="rect">
            <a:avLst/>
          </a:prstGeom>
        </p:spPr>
      </p:pic>
      <p:pic>
        <p:nvPicPr>
          <p:cNvPr id="11" name="Рисунок 10" descr="nnKTWMkGMyhXtlBDzHYJN8BRtbfd6ZvFsCDcWXs4myfbMCRG_N7qj-vmbgU8Nw2c--DSxDa5_5KTNBvLJ2eu1FG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645024"/>
            <a:ext cx="3899925" cy="29249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21C5E"/>
                </a:solidFill>
              </a:rPr>
              <a:t>И в ответ получают чудесные отзывы</a:t>
            </a:r>
            <a:endParaRPr lang="ru-RU" sz="2800" b="1" dirty="0">
              <a:solidFill>
                <a:srgbClr val="421C5E"/>
              </a:solidFill>
            </a:endParaRPr>
          </a:p>
        </p:txBody>
      </p:sp>
      <p:pic>
        <p:nvPicPr>
          <p:cNvPr id="3" name="Рисунок 2" descr="15989842647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3816424" cy="2837582"/>
          </a:xfrm>
          <a:prstGeom prst="rect">
            <a:avLst/>
          </a:prstGeom>
        </p:spPr>
      </p:pic>
      <p:pic>
        <p:nvPicPr>
          <p:cNvPr id="5" name="Рисунок 4" descr="1598984185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11886"/>
            <a:ext cx="3888432" cy="2891122"/>
          </a:xfrm>
          <a:prstGeom prst="rect">
            <a:avLst/>
          </a:prstGeom>
        </p:spPr>
      </p:pic>
      <p:pic>
        <p:nvPicPr>
          <p:cNvPr id="6" name="Рисунок 5" descr="Screenshot_20200817-215820_Instagr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548680"/>
            <a:ext cx="2964305" cy="60932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20200815-091702_Instagr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3336324" cy="6858000"/>
          </a:xfrm>
          <a:prstGeom prst="rect">
            <a:avLst/>
          </a:prstGeom>
        </p:spPr>
      </p:pic>
      <p:pic>
        <p:nvPicPr>
          <p:cNvPr id="4" name="Рисунок 3" descr="Screenshot_20200604-141546_Samsung Intern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0"/>
            <a:ext cx="33363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21C5E"/>
                </a:solidFill>
              </a:rPr>
              <a:t>Организовали сбор игрушек </a:t>
            </a:r>
            <a:r>
              <a:rPr lang="ru-RU" sz="2400" b="1" dirty="0" smtClean="0">
                <a:solidFill>
                  <a:srgbClr val="421C5E"/>
                </a:solidFill>
              </a:rPr>
              <a:t>в «ларец добра»</a:t>
            </a:r>
            <a:endParaRPr lang="ru-RU" sz="2400" b="1" dirty="0" smtClean="0">
              <a:solidFill>
                <a:srgbClr val="421C5E"/>
              </a:solidFill>
            </a:endParaRPr>
          </a:p>
          <a:p>
            <a:r>
              <a:rPr lang="ru-RU" sz="2400" b="1" dirty="0" smtClean="0">
                <a:solidFill>
                  <a:srgbClr val="421C5E"/>
                </a:solidFill>
              </a:rPr>
              <a:t>(в процедурных кабинетах дети могут взять себе подарок за  перенесенную болезненную  медицинскую манипуляцию)</a:t>
            </a:r>
            <a:endParaRPr lang="ru-RU" sz="2400" b="1" dirty="0">
              <a:solidFill>
                <a:srgbClr val="421C5E"/>
              </a:solidFill>
            </a:endParaRPr>
          </a:p>
        </p:txBody>
      </p:sp>
      <p:pic>
        <p:nvPicPr>
          <p:cNvPr id="6" name="Рисунок 5" descr="727VlPScL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826721" y="3982591"/>
            <a:ext cx="1863034" cy="2484045"/>
          </a:xfrm>
          <a:prstGeom prst="rect">
            <a:avLst/>
          </a:prstGeom>
        </p:spPr>
      </p:pic>
      <p:pic>
        <p:nvPicPr>
          <p:cNvPr id="7" name="Рисунок 6" descr="IMG-20200803-WA0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556792"/>
            <a:ext cx="1836204" cy="2448272"/>
          </a:xfrm>
          <a:prstGeom prst="rect">
            <a:avLst/>
          </a:prstGeom>
        </p:spPr>
      </p:pic>
      <p:pic>
        <p:nvPicPr>
          <p:cNvPr id="8" name="Рисунок 7" descr="m8AeNKwlbG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556792"/>
            <a:ext cx="2555776" cy="2555776"/>
          </a:xfrm>
          <a:prstGeom prst="rect">
            <a:avLst/>
          </a:prstGeom>
        </p:spPr>
      </p:pic>
      <p:pic>
        <p:nvPicPr>
          <p:cNvPr id="10" name="Рисунок 9" descr="GzEDbjAl7j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556792"/>
            <a:ext cx="2483768" cy="2483768"/>
          </a:xfrm>
          <a:prstGeom prst="rect">
            <a:avLst/>
          </a:prstGeom>
        </p:spPr>
      </p:pic>
      <p:pic>
        <p:nvPicPr>
          <p:cNvPr id="11" name="Рисунок 10" descr="MfS_4HchK9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91979" y="4221088"/>
            <a:ext cx="1836205" cy="2448272"/>
          </a:xfrm>
          <a:prstGeom prst="rect">
            <a:avLst/>
          </a:prstGeom>
        </p:spPr>
      </p:pic>
      <p:pic>
        <p:nvPicPr>
          <p:cNvPr id="9" name="Рисунок 8" descr="sICzyFOFJ46Avy_eBwqxcRKg5sz3hNBdwr0JUioDPSK5_Ome_RPL7pE4einC_NMrLkrXYz8GUV6yJRjAgUL3n1v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3933056"/>
            <a:ext cx="1923678" cy="2564904"/>
          </a:xfrm>
          <a:prstGeom prst="rect">
            <a:avLst/>
          </a:prstGeom>
        </p:spPr>
      </p:pic>
      <p:pic>
        <p:nvPicPr>
          <p:cNvPr id="12" name="Рисунок 11" descr="MTUU2j135lkeM3KpUNPLCsNLCzjyfSomUPbAUdNdgwI9Gx_CpTgnXs0Vp5li64b8aU7NqV0DHfk7ibkCxf6fMlu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717032"/>
            <a:ext cx="1656184" cy="29467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421C5E"/>
                </a:solidFill>
              </a:rPr>
              <a:t>Открытки, сделанные учениками </a:t>
            </a:r>
            <a:r>
              <a:rPr lang="ru-RU" dirty="0" smtClean="0">
                <a:solidFill>
                  <a:srgbClr val="421C5E"/>
                </a:solidFill>
              </a:rPr>
              <a:t>школ . В каждой из них обязательно написано пожелание.</a:t>
            </a:r>
          </a:p>
          <a:p>
            <a:pPr algn="just"/>
            <a:r>
              <a:rPr lang="ru-RU" dirty="0" smtClean="0">
                <a:solidFill>
                  <a:srgbClr val="421C5E"/>
                </a:solidFill>
              </a:rPr>
              <a:t>Придумала эту идею  учительница школы № 65  </a:t>
            </a:r>
            <a:r>
              <a:rPr lang="ru-RU" sz="2000" b="1" dirty="0" smtClean="0">
                <a:solidFill>
                  <a:srgbClr val="421C5E"/>
                </a:solidFill>
              </a:rPr>
              <a:t>Мироевская Наталья Сергеевна</a:t>
            </a:r>
            <a:r>
              <a:rPr lang="ru-RU" dirty="0" smtClean="0">
                <a:solidFill>
                  <a:srgbClr val="421C5E"/>
                </a:solidFill>
              </a:rPr>
              <a:t>.</a:t>
            </a:r>
          </a:p>
        </p:txBody>
      </p:sp>
      <p:pic>
        <p:nvPicPr>
          <p:cNvPr id="11" name="Рисунок 10" descr="G2CXvsiTKI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197428"/>
            <a:ext cx="3995936" cy="5327915"/>
          </a:xfrm>
          <a:prstGeom prst="rect">
            <a:avLst/>
          </a:prstGeom>
        </p:spPr>
      </p:pic>
      <p:pic>
        <p:nvPicPr>
          <p:cNvPr id="10" name="Рисунок 9" descr="1_ny6RUF8k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19570">
            <a:off x="278137" y="1467043"/>
            <a:ext cx="3041909" cy="2281431"/>
          </a:xfrm>
          <a:prstGeom prst="rect">
            <a:avLst/>
          </a:prstGeom>
        </p:spPr>
      </p:pic>
      <p:pic>
        <p:nvPicPr>
          <p:cNvPr id="16" name="Рисунок 15" descr="G0dXsK75Fb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58587">
            <a:off x="3864461" y="4233631"/>
            <a:ext cx="2215465" cy="2215465"/>
          </a:xfrm>
          <a:prstGeom prst="rect">
            <a:avLst/>
          </a:prstGeom>
        </p:spPr>
      </p:pic>
      <p:pic>
        <p:nvPicPr>
          <p:cNvPr id="17" name="Рисунок 16" descr="GRe5ALgm3j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37144">
            <a:off x="2399376" y="1966490"/>
            <a:ext cx="3049379" cy="2287034"/>
          </a:xfrm>
          <a:prstGeom prst="rect">
            <a:avLst/>
          </a:prstGeom>
        </p:spPr>
      </p:pic>
      <p:pic>
        <p:nvPicPr>
          <p:cNvPr id="8" name="Рисунок 7" descr="zvh5NQyv7O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35140" y="3549436"/>
            <a:ext cx="2733768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21C5E"/>
                </a:solidFill>
              </a:rPr>
              <a:t>Записывают </a:t>
            </a:r>
            <a:r>
              <a:rPr lang="ru-RU" sz="2400" b="1" dirty="0" err="1" smtClean="0">
                <a:solidFill>
                  <a:srgbClr val="421C5E"/>
                </a:solidFill>
              </a:rPr>
              <a:t>видеоприветы</a:t>
            </a:r>
            <a:r>
              <a:rPr lang="ru-RU" sz="2400" b="1" dirty="0" smtClean="0">
                <a:solidFill>
                  <a:srgbClr val="421C5E"/>
                </a:solidFill>
              </a:rPr>
              <a:t> от сверстников и известных людей</a:t>
            </a:r>
          </a:p>
          <a:p>
            <a:pPr algn="ctr"/>
            <a:r>
              <a:rPr lang="ru-RU" sz="2800" b="1" dirty="0" smtClean="0">
                <a:solidFill>
                  <a:srgbClr val="421C5E"/>
                </a:solidFill>
              </a:rPr>
              <a:t>(</a:t>
            </a:r>
            <a:r>
              <a:rPr lang="ru-RU" sz="2000" b="1" dirty="0" smtClean="0">
                <a:solidFill>
                  <a:srgbClr val="421C5E"/>
                </a:solidFill>
              </a:rPr>
              <a:t>а потом отсылаем в другие города, передаем в больницы и выставляем в </a:t>
            </a:r>
            <a:r>
              <a:rPr lang="ru-RU" sz="2000" b="1" dirty="0" err="1" smtClean="0">
                <a:solidFill>
                  <a:srgbClr val="421C5E"/>
                </a:solidFill>
              </a:rPr>
              <a:t>соцсетях</a:t>
            </a:r>
            <a:r>
              <a:rPr lang="ru-RU" sz="2000" b="1" dirty="0" smtClean="0">
                <a:solidFill>
                  <a:srgbClr val="421C5E"/>
                </a:solidFill>
              </a:rPr>
              <a:t>) </a:t>
            </a:r>
          </a:p>
          <a:p>
            <a:pPr algn="ctr"/>
            <a:endParaRPr lang="ru-RU" sz="2800" dirty="0"/>
          </a:p>
        </p:txBody>
      </p:sp>
      <p:pic>
        <p:nvPicPr>
          <p:cNvPr id="4" name="Рисунок 3" descr="wV67Wz-sYd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23085">
            <a:off x="219821" y="1625107"/>
            <a:ext cx="4520181" cy="3012277"/>
          </a:xfrm>
          <a:prstGeom prst="rect">
            <a:avLst/>
          </a:prstGeom>
        </p:spPr>
      </p:pic>
      <p:pic>
        <p:nvPicPr>
          <p:cNvPr id="8" name="Рисунок 7" descr="YxjNaXwss2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91046">
            <a:off x="5321423" y="1220425"/>
            <a:ext cx="3198689" cy="4264919"/>
          </a:xfrm>
          <a:prstGeom prst="rect">
            <a:avLst/>
          </a:prstGeom>
        </p:spPr>
      </p:pic>
      <p:pic>
        <p:nvPicPr>
          <p:cNvPr id="9" name="Рисунок 8" descr="oIP5SZqzTB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4221088"/>
            <a:ext cx="4224469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4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132005" cy="2088232"/>
          </a:xfrm>
          <a:prstGeom prst="rect">
            <a:avLst/>
          </a:prstGeom>
        </p:spPr>
      </p:pic>
      <p:pic>
        <p:nvPicPr>
          <p:cNvPr id="3" name="Рисунок 2" descr="20200912_190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484784"/>
            <a:ext cx="2555776" cy="1916832"/>
          </a:xfrm>
          <a:prstGeom prst="rect">
            <a:avLst/>
          </a:prstGeom>
        </p:spPr>
      </p:pic>
      <p:pic>
        <p:nvPicPr>
          <p:cNvPr id="4" name="Рисунок 3" descr="IMG-20200822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332656"/>
            <a:ext cx="3275856" cy="2456892"/>
          </a:xfrm>
          <a:prstGeom prst="rect">
            <a:avLst/>
          </a:prstGeom>
        </p:spPr>
      </p:pic>
      <p:pic>
        <p:nvPicPr>
          <p:cNvPr id="8" name="Рисунок 7" descr="fQeK4l7yqH1QeAvJrOR_86-U2zg59VzZfFXolAm6o8Yz-ywza1JRsrA0ZrLRY9S9ENO4NWiBayoykb4p4DrYpD6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140968"/>
            <a:ext cx="3515883" cy="2636912"/>
          </a:xfrm>
          <a:prstGeom prst="rect">
            <a:avLst/>
          </a:prstGeom>
        </p:spPr>
      </p:pic>
      <p:pic>
        <p:nvPicPr>
          <p:cNvPr id="9" name="Рисунок 8" descr="UpOSfm_sJT9liNT5z0mp0EjMGprlotV58wVt7jC2gS7fSpM01bpitiJLW6g-UmqEt7q9fca_SUKXkhS5Vvce30H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4193704"/>
            <a:ext cx="3552394" cy="2664296"/>
          </a:xfrm>
          <a:prstGeom prst="rect">
            <a:avLst/>
          </a:prstGeom>
        </p:spPr>
      </p:pic>
      <p:pic>
        <p:nvPicPr>
          <p:cNvPr id="10" name="Рисунок 9" descr="WMmpERypHMMtT90GbtOjAt4Rq69mtz2zDa2DIY4rwQ6xhutgfI0SlMEFafIqJWFCI_oRiBcU4jejWa_pwHd3SaZ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2420888"/>
            <a:ext cx="2987824" cy="22408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89644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21C5E"/>
                </a:solidFill>
              </a:rPr>
              <a:t>Присоединяйтесь к нашей команде!</a:t>
            </a:r>
          </a:p>
          <a:p>
            <a:pPr algn="ctr"/>
            <a:endParaRPr lang="ru-RU" sz="2800" b="1" dirty="0" smtClean="0">
              <a:solidFill>
                <a:srgbClr val="421C5E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421C5E"/>
                </a:solidFill>
              </a:rPr>
              <a:t>Давайте вместе будем радовать ребятишек, которые находятся на лечении в больницах.</a:t>
            </a:r>
          </a:p>
          <a:p>
            <a:pPr algn="ctr"/>
            <a:endParaRPr lang="ru-RU" sz="2800" b="1" dirty="0" smtClean="0">
              <a:solidFill>
                <a:srgbClr val="421C5E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421C5E"/>
                </a:solidFill>
              </a:rPr>
              <a:t>Тел.8-953-859-48-09 Наталия Петровна Стемковская</a:t>
            </a:r>
          </a:p>
          <a:p>
            <a:pPr algn="ctr"/>
            <a:endParaRPr lang="ru-RU" sz="2800" b="1" dirty="0">
              <a:solidFill>
                <a:srgbClr val="421C5E"/>
              </a:solidFill>
            </a:endParaRPr>
          </a:p>
        </p:txBody>
      </p:sp>
      <p:pic>
        <p:nvPicPr>
          <p:cNvPr id="4" name="Рисунок 3" descr="hFOSKPDYRb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2852936"/>
            <a:ext cx="2527246" cy="3789040"/>
          </a:xfrm>
          <a:prstGeom prst="rect">
            <a:avLst/>
          </a:prstGeom>
        </p:spPr>
      </p:pic>
      <p:pic>
        <p:nvPicPr>
          <p:cNvPr id="8" name="Рисунок 7" descr="20200618_200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46176">
            <a:off x="279947" y="3551586"/>
            <a:ext cx="3348881" cy="2511660"/>
          </a:xfrm>
          <a:prstGeom prst="rect">
            <a:avLst/>
          </a:prstGeom>
        </p:spPr>
      </p:pic>
      <p:pic>
        <p:nvPicPr>
          <p:cNvPr id="6" name="Рисунок 5" descr="общее фото танец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82927">
            <a:off x="5548582" y="3661364"/>
            <a:ext cx="3155512" cy="29139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WKzclA_u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9344" y="764704"/>
            <a:ext cx="5904656" cy="5904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76672"/>
            <a:ext cx="8820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421C5E"/>
                </a:solidFill>
              </a:rPr>
              <a:t>СПАСИБО ЗА ВНИМАНИЕ</a:t>
            </a:r>
            <a:r>
              <a:rPr lang="en-US" sz="4400" b="1" i="1" dirty="0" smtClean="0">
                <a:solidFill>
                  <a:srgbClr val="421C5E"/>
                </a:solidFill>
              </a:rPr>
              <a:t>!</a:t>
            </a:r>
            <a:endParaRPr lang="ru-RU" sz="4400" b="1" i="1" dirty="0">
              <a:solidFill>
                <a:srgbClr val="421C5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2924944"/>
            <a:ext cx="365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</a:t>
            </a:r>
            <a:r>
              <a:rPr lang="ru-RU" dirty="0" smtClean="0"/>
              <a:t>:</a:t>
            </a:r>
            <a:r>
              <a:rPr lang="en-US" dirty="0" smtClean="0"/>
              <a:t>//vk.com/nesdetbol191711801</a:t>
            </a:r>
            <a:endParaRPr lang="ru-RU" dirty="0"/>
          </a:p>
        </p:txBody>
      </p:sp>
      <p:pic>
        <p:nvPicPr>
          <p:cNvPr id="10" name="Рисунок 9" descr="v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224674"/>
            <a:ext cx="971600" cy="7448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87624" y="0"/>
            <a:ext cx="669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421C5E"/>
                </a:solidFill>
              </a:rPr>
              <a:t>Основной принцип проекта: «Дети-детям»</a:t>
            </a:r>
            <a:endParaRPr lang="ru-RU" sz="4000" b="1" dirty="0"/>
          </a:p>
        </p:txBody>
      </p:sp>
      <p:pic>
        <p:nvPicPr>
          <p:cNvPr id="9" name="Рисунок 8" descr="Михаил у ок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556792"/>
            <a:ext cx="3132856" cy="2349642"/>
          </a:xfrm>
          <a:prstGeom prst="rect">
            <a:avLst/>
          </a:prstGeom>
        </p:spPr>
      </p:pic>
      <p:pic>
        <p:nvPicPr>
          <p:cNvPr id="10" name="Рисунок 9" descr="игрушки на руку АРтем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54062"/>
            <a:ext cx="3816424" cy="2543290"/>
          </a:xfrm>
          <a:prstGeom prst="rect">
            <a:avLst/>
          </a:prstGeom>
        </p:spPr>
      </p:pic>
      <p:pic>
        <p:nvPicPr>
          <p:cNvPr id="12" name="Рисунок 11" descr="orhewSoFTVzhXISd8oJ2xbmUtSjZrOLZ1BwJbGN_lgnWE0rvK84OPgI0nIfHVqQZeqCuhQ5DOp-nJCR6EeL4Rh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789040"/>
            <a:ext cx="4032448" cy="3024336"/>
          </a:xfrm>
          <a:prstGeom prst="rect">
            <a:avLst/>
          </a:prstGeom>
        </p:spPr>
      </p:pic>
      <p:pic>
        <p:nvPicPr>
          <p:cNvPr id="11" name="Рисунок 10" descr="мыльные пузыри девочк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692696"/>
            <a:ext cx="2141984" cy="3212976"/>
          </a:xfrm>
          <a:prstGeom prst="rect">
            <a:avLst/>
          </a:prstGeom>
        </p:spPr>
      </p:pic>
      <p:pic>
        <p:nvPicPr>
          <p:cNvPr id="14" name="Рисунок 13" descr="рисунки на асфальте1 сентябр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1196752"/>
            <a:ext cx="3673843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421C5E"/>
                </a:solidFill>
              </a:rPr>
              <a:t>Для чего нужен этот проект?</a:t>
            </a:r>
          </a:p>
          <a:p>
            <a:pPr algn="ctr"/>
            <a:r>
              <a:rPr lang="ru-RU" b="1" dirty="0" smtClean="0">
                <a:solidFill>
                  <a:srgbClr val="421C5E"/>
                </a:solidFill>
              </a:rPr>
              <a:t>Чтобы детям в больницах стало хотя бы немного повеселее</a:t>
            </a:r>
            <a:endParaRPr lang="ru-RU" b="1" dirty="0">
              <a:solidFill>
                <a:srgbClr val="421C5E"/>
              </a:solidFill>
            </a:endParaRPr>
          </a:p>
        </p:txBody>
      </p:sp>
      <p:pic>
        <p:nvPicPr>
          <p:cNvPr id="4" name="Рисунок 3" descr="IMG_6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2700"/>
            <a:ext cx="1979712" cy="2969111"/>
          </a:xfrm>
          <a:prstGeom prst="rect">
            <a:avLst/>
          </a:prstGeom>
        </p:spPr>
      </p:pic>
      <p:pic>
        <p:nvPicPr>
          <p:cNvPr id="6" name="Рисунок 5" descr="20200831_2102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720322">
            <a:off x="6365015" y="1434064"/>
            <a:ext cx="3002391" cy="2251794"/>
          </a:xfrm>
          <a:prstGeom prst="rect">
            <a:avLst/>
          </a:prstGeom>
        </p:spPr>
      </p:pic>
      <p:pic>
        <p:nvPicPr>
          <p:cNvPr id="8" name="Рисунок 7" descr="IMG_65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917340"/>
            <a:ext cx="2088232" cy="3132348"/>
          </a:xfrm>
          <a:prstGeom prst="rect">
            <a:avLst/>
          </a:prstGeom>
        </p:spPr>
      </p:pic>
      <p:pic>
        <p:nvPicPr>
          <p:cNvPr id="9" name="Рисунок 8" descr="IMG_0141.JP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08" y="3933056"/>
            <a:ext cx="4139952" cy="2759968"/>
          </a:xfrm>
          <a:prstGeom prst="rect">
            <a:avLst/>
          </a:prstGeom>
        </p:spPr>
      </p:pic>
      <p:pic>
        <p:nvPicPr>
          <p:cNvPr id="10" name="Рисунок 9" descr="IMG_0223.JP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4818112"/>
            <a:ext cx="3059832" cy="2039888"/>
          </a:xfrm>
          <a:prstGeom prst="rect">
            <a:avLst/>
          </a:prstGeom>
        </p:spPr>
      </p:pic>
      <p:pic>
        <p:nvPicPr>
          <p:cNvPr id="11" name="Рисунок 10" descr="IMG_73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953342"/>
            <a:ext cx="1728192" cy="2592289"/>
          </a:xfrm>
          <a:prstGeom prst="rect">
            <a:avLst/>
          </a:prstGeom>
        </p:spPr>
      </p:pic>
      <p:pic>
        <p:nvPicPr>
          <p:cNvPr id="12" name="Рисунок 11" descr="iuBxNruO_Z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026164">
            <a:off x="4007543" y="3824291"/>
            <a:ext cx="3203848" cy="21413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21C5E"/>
                </a:solidFill>
              </a:rPr>
              <a:t>Для этого у нас есть множество разных способов.</a:t>
            </a:r>
          </a:p>
          <a:p>
            <a:pPr algn="ctr"/>
            <a:r>
              <a:rPr lang="ru-RU" sz="2400" b="1" dirty="0" smtClean="0">
                <a:solidFill>
                  <a:srgbClr val="421C5E"/>
                </a:solidFill>
              </a:rPr>
              <a:t>И помогают  в этом ростовые куклы – </a:t>
            </a:r>
            <a:r>
              <a:rPr lang="ru-RU" sz="2400" b="1" dirty="0" smtClean="0">
                <a:solidFill>
                  <a:srgbClr val="421C5E"/>
                </a:solidFill>
              </a:rPr>
              <a:t>Добровита и </a:t>
            </a:r>
            <a:r>
              <a:rPr lang="ru-RU" sz="2400" b="1" dirty="0" smtClean="0">
                <a:solidFill>
                  <a:srgbClr val="421C5E"/>
                </a:solidFill>
              </a:rPr>
              <a:t>Мишутка</a:t>
            </a:r>
            <a:endParaRPr lang="ru-RU" sz="2400" b="1" dirty="0">
              <a:solidFill>
                <a:srgbClr val="421C5E"/>
              </a:solidFill>
            </a:endParaRPr>
          </a:p>
        </p:txBody>
      </p:sp>
      <p:pic>
        <p:nvPicPr>
          <p:cNvPr id="3" name="Рисунок 2" descr="IMG_7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196752"/>
            <a:ext cx="6696885" cy="4464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00913_105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63126"/>
            <a:ext cx="3059832" cy="2294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88640"/>
            <a:ext cx="8743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21C5E"/>
                </a:solidFill>
              </a:rPr>
              <a:t>ЧТО  ДЕЛАЮТ ВОЛОНТЕРЫ?</a:t>
            </a:r>
          </a:p>
          <a:p>
            <a:pPr algn="ctr"/>
            <a:r>
              <a:rPr lang="ru-RU" sz="2800" b="1" dirty="0" smtClean="0">
                <a:solidFill>
                  <a:srgbClr val="421C5E"/>
                </a:solidFill>
              </a:rPr>
              <a:t>Рисунки на асфальте под окнами детских больниц</a:t>
            </a:r>
            <a:endParaRPr lang="ru-RU" dirty="0"/>
          </a:p>
        </p:txBody>
      </p:sp>
      <p:pic>
        <p:nvPicPr>
          <p:cNvPr id="6" name="Рисунок 5" descr="20200912_185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931337" y="1583696"/>
            <a:ext cx="3671614" cy="2753711"/>
          </a:xfrm>
          <a:prstGeom prst="rect">
            <a:avLst/>
          </a:prstGeom>
        </p:spPr>
      </p:pic>
      <p:pic>
        <p:nvPicPr>
          <p:cNvPr id="7" name="Рисунок 6" descr="20200912_1849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171210">
            <a:off x="3208252" y="4097811"/>
            <a:ext cx="2918078" cy="2188559"/>
          </a:xfrm>
          <a:prstGeom prst="rect">
            <a:avLst/>
          </a:prstGeom>
        </p:spPr>
      </p:pic>
      <p:pic>
        <p:nvPicPr>
          <p:cNvPr id="8" name="Рисунок 7" descr="20200711_1553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052736"/>
            <a:ext cx="2952328" cy="2214246"/>
          </a:xfrm>
          <a:prstGeom prst="rect">
            <a:avLst/>
          </a:prstGeom>
        </p:spPr>
      </p:pic>
      <p:pic>
        <p:nvPicPr>
          <p:cNvPr id="9" name="Рисунок 8" descr="20200711_1538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1412776"/>
            <a:ext cx="3323861" cy="2492896"/>
          </a:xfrm>
          <a:prstGeom prst="rect">
            <a:avLst/>
          </a:prstGeom>
        </p:spPr>
      </p:pic>
      <p:pic>
        <p:nvPicPr>
          <p:cNvPr id="10" name="Рисунок 9" descr="q3pFzwdN4LQ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3356992"/>
            <a:ext cx="2339752" cy="1754814"/>
          </a:xfrm>
          <a:prstGeom prst="rect">
            <a:avLst/>
          </a:prstGeom>
        </p:spPr>
      </p:pic>
      <p:pic>
        <p:nvPicPr>
          <p:cNvPr id="11" name="Рисунок 10" descr="IMG-20200822-WA006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4653136"/>
            <a:ext cx="2939819" cy="22048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1663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421C5E"/>
                </a:solidFill>
              </a:rPr>
              <a:t>Танцуют</a:t>
            </a:r>
            <a:endParaRPr lang="ru-RU" sz="3600" b="1" dirty="0">
              <a:solidFill>
                <a:srgbClr val="421C5E"/>
              </a:solidFill>
            </a:endParaRPr>
          </a:p>
        </p:txBody>
      </p:sp>
      <p:pic>
        <p:nvPicPr>
          <p:cNvPr id="4" name="Рисунок 3" descr="IMG_0245.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789040"/>
            <a:ext cx="3888432" cy="2592288"/>
          </a:xfrm>
          <a:prstGeom prst="rect">
            <a:avLst/>
          </a:prstGeom>
        </p:spPr>
      </p:pic>
      <p:pic>
        <p:nvPicPr>
          <p:cNvPr id="5" name="Рисунок 4" descr="IMG_63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991" y="3789040"/>
            <a:ext cx="3888829" cy="2592288"/>
          </a:xfrm>
          <a:prstGeom prst="rect">
            <a:avLst/>
          </a:prstGeom>
        </p:spPr>
      </p:pic>
      <p:pic>
        <p:nvPicPr>
          <p:cNvPr id="9" name="Рисунок 8" descr="IMG_0066.J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9" y="908720"/>
            <a:ext cx="3888431" cy="2592288"/>
          </a:xfrm>
          <a:prstGeom prst="rect">
            <a:avLst/>
          </a:prstGeom>
        </p:spPr>
      </p:pic>
      <p:pic>
        <p:nvPicPr>
          <p:cNvPr id="16" name="Рисунок 15" descr="WA6lM6EzTCDR996s56r6cv2iVXWFj4pO8aZQkubxOVnaS1NSZ-QeTn2XfH5D9-k2XDhBr--gnuRPXl8ewsS_rOw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692696"/>
            <a:ext cx="3888432" cy="29163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9644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ПРОВОДЯТ КОНЦЕРТЫ ПОД  ОКНАМИ БОЛЬНИЦ (Федеральный центр нейрохирургии)</a:t>
            </a:r>
          </a:p>
          <a:p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w8OIYmKZY8KwicTmJqU9clugEfzRNW10A3Jd0rLGw4W1uCtNiz5I1rEF2b02zZAmNmoq4bjPUNoeg7P3IC4vtf6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2160240" cy="2880320"/>
          </a:xfrm>
          <a:prstGeom prst="rect">
            <a:avLst/>
          </a:prstGeom>
        </p:spPr>
      </p:pic>
      <p:pic>
        <p:nvPicPr>
          <p:cNvPr id="5" name="Рисунок 4" descr="zOcE8q5tEEZFCPxPGYXhIs-sAk9_-s8_n_vTVXwuCqiIavc8wd09zoBDZ1jnIJORsAUC4Uj9xTEWX1agS7mXzi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404664"/>
            <a:ext cx="2160240" cy="2880320"/>
          </a:xfrm>
          <a:prstGeom prst="rect">
            <a:avLst/>
          </a:prstGeom>
        </p:spPr>
      </p:pic>
      <p:pic>
        <p:nvPicPr>
          <p:cNvPr id="6" name="Рисунок 5" descr="5lEjoJNpkYltLVXlusoOidEXD1S2NcVIf8nhTYfkeAoOIPfgt1464ZH3C624q_79hAkaA33M0-O295wMWcdSjS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04664"/>
            <a:ext cx="3648405" cy="2736304"/>
          </a:xfrm>
          <a:prstGeom prst="rect">
            <a:avLst/>
          </a:prstGeom>
        </p:spPr>
      </p:pic>
      <p:pic>
        <p:nvPicPr>
          <p:cNvPr id="7" name="Рисунок 6" descr="oDHb3gWDV2Mqwkz7acodUh-AcPcSXbrD5dV_4L-A3OXscuC_vggiQHTMY9MWH3QX4X7cN0gyZW2gzl--Y7idyU1F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3640" y="3284984"/>
            <a:ext cx="3240360" cy="2430270"/>
          </a:xfrm>
          <a:prstGeom prst="rect">
            <a:avLst/>
          </a:prstGeom>
        </p:spPr>
      </p:pic>
      <p:pic>
        <p:nvPicPr>
          <p:cNvPr id="8" name="Рисунок 7" descr="hy1f25ZSQXP_KjtHvT4PjaeWJNR1QdQ-2P7L08int-I12XljWFol5StdAvKNRiOSRTg5eKkP8nFWzKirGMjL3Ok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221088"/>
            <a:ext cx="3323861" cy="2492896"/>
          </a:xfrm>
          <a:prstGeom prst="rect">
            <a:avLst/>
          </a:prstGeom>
        </p:spPr>
      </p:pic>
      <p:pic>
        <p:nvPicPr>
          <p:cNvPr id="9" name="Рисунок 8" descr="4ci4YfjStaOYtKbVD9OTUjKMB4rAw7YmC70hTk1s24K0S2d8pe2Rprk8500FnRx_JjJWhr48TyBFidu5uT6zyF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3861048"/>
            <a:ext cx="3131840" cy="2348880"/>
          </a:xfrm>
          <a:prstGeom prst="rect">
            <a:avLst/>
          </a:prstGeom>
        </p:spPr>
      </p:pic>
      <p:pic>
        <p:nvPicPr>
          <p:cNvPr id="10" name="Рисунок 9" descr="mC36djo_dHORrgtektlcnVXL8tIg8kZlRdJ7x59mNbQxiPhxxcCOB--8AdMskBu_xxL4tmxFK9Hv4lRe0FKsKiQw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2708920"/>
            <a:ext cx="2736304" cy="20522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16632"/>
            <a:ext cx="410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КОНЦЕРТЫ ВНУТРИ БОЛЬНИЦ (НИИТО)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6zsBvHB71COK7s945HSrQ1ClqK6e6L_ihKLiH0p7aFWA-KVYGaS0g4Le0uIH1JLfYHzNVNvimIZfUD4d6clz0SP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2936"/>
            <a:ext cx="3360373" cy="2520280"/>
          </a:xfrm>
          <a:prstGeom prst="rect">
            <a:avLst/>
          </a:prstGeom>
        </p:spPr>
      </p:pic>
      <p:pic>
        <p:nvPicPr>
          <p:cNvPr id="4" name="Рисунок 3" descr="M-lBTUGsnn5is-QrvFgWidYXEOJlpXin3YuMV4uC8yx7n8nI0PjOyGaMyq2c_1JxOm4p5hOeVuOa_O54cRmDBl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76672"/>
            <a:ext cx="3275856" cy="2456892"/>
          </a:xfrm>
          <a:prstGeom prst="rect">
            <a:avLst/>
          </a:prstGeom>
        </p:spPr>
      </p:pic>
      <p:pic>
        <p:nvPicPr>
          <p:cNvPr id="8" name="Рисунок 7" descr="_9zBP2zIk1dWD9ABhn2JYfnMXq0N2WHrfZqOUYxFMg50DK8PXaBqUdJjJWSAf2HOueNPbnJeXSPWVgKS0_0p1Is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476672"/>
            <a:ext cx="2535746" cy="3380995"/>
          </a:xfrm>
          <a:prstGeom prst="rect">
            <a:avLst/>
          </a:prstGeom>
        </p:spPr>
      </p:pic>
      <p:pic>
        <p:nvPicPr>
          <p:cNvPr id="10" name="Рисунок 9" descr="twhRMiDpA9D5tF_BoLZv4BtC1n5j_ERkSbB_YlS05ZdQFVBs7Q-kalmCNflaqK0YDx7qXoKy7GLB_fZZEJ2C6FP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149080"/>
            <a:ext cx="3384376" cy="2538282"/>
          </a:xfrm>
          <a:prstGeom prst="rect">
            <a:avLst/>
          </a:prstGeom>
        </p:spPr>
      </p:pic>
      <p:pic>
        <p:nvPicPr>
          <p:cNvPr id="11" name="Рисунок 10" descr="zCTyTJDiRcgIoCgXd1A94BB9QbAxtMsOjEeZZiDHfBDYsaNgBb8ShM-fzu385SbtEDUxPhFEjEGB5RDmry4PRKl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260648"/>
            <a:ext cx="2751770" cy="3669027"/>
          </a:xfrm>
          <a:prstGeom prst="rect">
            <a:avLst/>
          </a:prstGeom>
        </p:spPr>
      </p:pic>
      <p:pic>
        <p:nvPicPr>
          <p:cNvPr id="13" name="Рисунок 12" descr="MtQyqP7yfgQLkIM0gvbPVglC-wvGZkH9BOOLLnMIjnClxQTMjw19YJRabMQuVyTz4fJQuG0tQgbX4_0FMkuQt6i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895558">
            <a:off x="6637276" y="3238650"/>
            <a:ext cx="1927225" cy="3429000"/>
          </a:xfrm>
          <a:prstGeom prst="rect">
            <a:avLst/>
          </a:prstGeom>
        </p:spPr>
      </p:pic>
      <p:pic>
        <p:nvPicPr>
          <p:cNvPr id="14" name="Рисунок 13" descr="aL-N6cb2oa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235772">
            <a:off x="800667" y="4219285"/>
            <a:ext cx="1613925" cy="24208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16632"/>
            <a:ext cx="528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Дарят подарки к праздникам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67yOq6LtFA4d_zn5HT6Q3ZPfeZOm2PoO7M9tEbekc2-UPPiH_37o5D2o2TiT6hedf4aaqoT_2CSw1oGy1ZdiMDl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1979712" cy="2639616"/>
          </a:xfrm>
          <a:prstGeom prst="rect">
            <a:avLst/>
          </a:prstGeom>
        </p:spPr>
      </p:pic>
      <p:pic>
        <p:nvPicPr>
          <p:cNvPr id="4" name="Рисунок 3" descr="Es7NKCz-kVKIfY3axwUfFe_aQCenJkpjtfyTSNpBcnrKcaLxHY_S5dmtG8s_MqQkkKB-ygggRSmM75QMAt3v0_U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836712"/>
            <a:ext cx="2026673" cy="2708920"/>
          </a:xfrm>
          <a:prstGeom prst="rect">
            <a:avLst/>
          </a:prstGeom>
        </p:spPr>
      </p:pic>
      <p:pic>
        <p:nvPicPr>
          <p:cNvPr id="5" name="Рисунок 4" descr="CKK_wgi8sGVt5pgHMvNvSEiGWdK81K5OJJ61WDqZAA84ltoOs085GyZuZPkOSVsDHbJrdIjL_udgMH-69dfNuPi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836712"/>
            <a:ext cx="1977684" cy="2636912"/>
          </a:xfrm>
          <a:prstGeom prst="rect">
            <a:avLst/>
          </a:prstGeom>
        </p:spPr>
      </p:pic>
      <p:pic>
        <p:nvPicPr>
          <p:cNvPr id="6" name="Рисунок 5" descr="J1slXlv1BwE72OHw8ohMCLlhtrqqzISLnKy0wxJNBqgkQExIZ15cr4jubURayH545Ygp0vEIxk_cqZGqdddNvn2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3645024"/>
            <a:ext cx="1724869" cy="3068960"/>
          </a:xfrm>
          <a:prstGeom prst="rect">
            <a:avLst/>
          </a:prstGeom>
        </p:spPr>
      </p:pic>
      <p:pic>
        <p:nvPicPr>
          <p:cNvPr id="8" name="Рисунок 7" descr="qOzjgU9_r5FWz2nEdjCkvdNYzEngS63q-ROh5KTNdbfa2QswsaWkkbhopMoZDtCDUuJYnydd3cZemqc9nHHebx0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573016"/>
            <a:ext cx="2051720" cy="2735627"/>
          </a:xfrm>
          <a:prstGeom prst="rect">
            <a:avLst/>
          </a:prstGeom>
        </p:spPr>
      </p:pic>
      <p:pic>
        <p:nvPicPr>
          <p:cNvPr id="9" name="Рисунок 8" descr="f0WuiNBd9Ia9Qawf20DbPIbwcDU9xDqnLi8gf7UXrHCC8Xv5e3kyWLPIMhY4_IzeuhAwTKSC8L4zYk7jVsZlKW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3573016"/>
            <a:ext cx="2139702" cy="2852936"/>
          </a:xfrm>
          <a:prstGeom prst="rect">
            <a:avLst/>
          </a:prstGeom>
        </p:spPr>
      </p:pic>
      <p:pic>
        <p:nvPicPr>
          <p:cNvPr id="13" name="Рисунок 12" descr="BF85hb9DWYp0jjB7nqb--XfPLuK3kmw94wHWig5Hc0Sp65vZDuBwPbcz4IyLtsvw-PGR5yvqcZEjhzrSjquZgCP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9752" y="3645024"/>
            <a:ext cx="2103698" cy="2804931"/>
          </a:xfrm>
          <a:prstGeom prst="rect">
            <a:avLst/>
          </a:prstGeom>
        </p:spPr>
      </p:pic>
      <p:pic>
        <p:nvPicPr>
          <p:cNvPr id="14" name="Рисунок 13" descr="vBz-elDPCW8w5E5Jn9gOxfDOACHzWedEGAUxZk2tsVGSv1MJAUtoh-5SUn7koUI8Wa_0ZEkSK4nGd8AmOfYO_xeF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3768" y="836712"/>
            <a:ext cx="1944216" cy="25922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201</Words>
  <Application>Microsoft Office PowerPoint</Application>
  <PresentationFormat>Экран (4:3)</PresentationFormat>
  <Paragraphs>28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Домашний</cp:lastModifiedBy>
  <cp:revision>100</cp:revision>
  <dcterms:created xsi:type="dcterms:W3CDTF">2020-02-15T02:39:12Z</dcterms:created>
  <dcterms:modified xsi:type="dcterms:W3CDTF">2022-12-04T17:27:03Z</dcterms:modified>
</cp:coreProperties>
</file>