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8320-AA3C-53D4-F36B-58C4798CD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4AD35-5C3F-8FD5-1E3B-D489F9EF6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62C3E5-CFAA-9361-3553-C7605D35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D4AB4-855B-6E1F-5601-905E2D485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D07BB-D3AA-BE95-C6BF-ACBD06CA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9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9F5B6-EADB-0586-FCB1-C67FFC24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27B00-3CFF-C94D-943F-8AD8D7F29B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782E40-8360-38A2-4095-CC59F80C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F0B43-1475-F902-DDFB-BB2D70AA3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8CF327-32E3-C04A-C088-BED4F673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3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CEE516-E492-8EF2-28AD-7832A45C0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EDDE48-AD49-8ACB-22DF-64D47E99F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8D0DB-392A-94E6-9697-3A87A8E2A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76AC5B-BEB8-A355-A106-C64143A71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7F41F-B8BA-458C-291C-5D6F79E4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59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90931-FECF-B376-10DB-0A163567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03F66D-4026-9027-FE94-4DC7C4F66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95D70-636D-D099-20AE-E906CF53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71F359-F7D9-FCD5-8340-36DE24C8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C90C06-256B-AF07-D4D8-2FE40BED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9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D18D-795D-9604-D2A8-CD986665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4A3871-1F18-9DA7-7057-B51EF4641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1B4ECB-1D0D-03B5-7874-78D07521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51FDB3-B896-792B-3CE4-0479A2FB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07F5B-CB27-CC80-B38D-7E07F337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40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4AD707-DFBC-BA1E-E05D-1DA48EBE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164AFD-34D0-D66E-D167-8D9FB59E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D0E391-E0D6-1444-464C-15E2FD131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34B77D-0462-ED7D-8587-A09444B0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D9CEF0-32B6-B7CD-760C-15102ED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04A17-51C1-18F9-9E56-0EB6E49B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5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DFECD-A648-9AEC-0015-986AF5A7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8548B6-2E86-D36C-6F8F-D06103A9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6BC538-2CEF-54DD-6250-5E705A4BB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58ACB2-C903-46CF-0E0D-C49CFA00C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9E3A12-D006-FF96-AA0E-9C07C0807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EA8DA3-A23E-04B8-0F32-8979E0B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44B1B0-3CBA-1521-705D-29B7FA43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6CB67A-E3AF-431E-D13F-7287E506D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6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9947A-551C-CBC2-FD59-FA870C581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05A307-6537-41A2-E85A-6DE39D46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19F9C3-55A1-568A-B94B-7D29D99FD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728838-85A8-8521-F514-0D27168B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83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5A368A-466A-7E93-34E4-92CCA465A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DE2311-AE8E-FF0C-A0E4-336F70DF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491AA2-7E4F-02AE-7B1A-F00794E7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82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7F05B-C9C9-63E1-107A-14258225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3BF15A-2FF9-E011-41F4-BD996B6B4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A5B3D5-5AE7-3D20-0E0D-29539A1E8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F99B4D-660B-40E7-ED36-E2AABCC42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39279EA-50D7-3072-9EA8-F21D16BC4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28BCD6-6CE4-DCEC-AC9C-91DFD4DF4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D4C8B-5793-7086-E39C-43E59B0F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046C4C-8939-6BDB-584F-4F5E85B8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1B0A8A-3164-0D54-76B1-8BEC6E045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D7F3B-D083-DFA4-9322-E5BB5565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40F80-D36A-5639-A206-1794C7045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511DF6-7DA6-1B77-5ABF-699D50EA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0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00FC-0C8D-28C3-2135-91991D07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4528B-C894-3BAA-8FD3-10A261D96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6823D5-E4E6-0E8E-A3EA-3CCE2435C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21D5-1CEF-4B8F-B954-193249FB99A6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F3314-6509-102C-DB39-657830BE73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03E667-EE79-A3DF-D0E2-BC8A8D76F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BBB4-618D-4F99-B8E8-26AF2A98A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3A90A-1614-8086-2D35-33303A95B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Организатор </a:t>
            </a:r>
            <a:br>
              <a:rPr lang="ru-RU" sz="4000" dirty="0"/>
            </a:br>
            <a:r>
              <a:rPr lang="ru-RU" sz="4000" dirty="0"/>
              <a:t>«Муниципальное бюджетное общеобразовательное учреждение «Средняя общеобразовательная школа №31 с углубленным изучением отдельных предметов»»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FB8131-0F9D-4A12-8E48-09E37135EE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0714"/>
            <a:ext cx="9144000" cy="937085"/>
          </a:xfrm>
        </p:spPr>
        <p:txBody>
          <a:bodyPr/>
          <a:lstStyle/>
          <a:p>
            <a:r>
              <a:rPr lang="ru-RU" dirty="0"/>
              <a:t>ЗАЯВКА НА ВЕРИФИКАЦИЮ</a:t>
            </a:r>
          </a:p>
        </p:txBody>
      </p:sp>
    </p:spTree>
    <p:extLst>
      <p:ext uri="{BB962C8B-B14F-4D97-AF65-F5344CB8AC3E}">
        <p14:creationId xmlns:p14="http://schemas.microsoft.com/office/powerpoint/2010/main" val="196500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1BF0D-9EA5-55FB-9F37-55C17EF65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6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второклассникам атрибутику "Орлята России«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8 АССИСТЕНТОВ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3A1C59-9109-9722-A38F-019AD5F63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80" y="2031223"/>
            <a:ext cx="9669640" cy="4592941"/>
          </a:xfrm>
        </p:spPr>
      </p:pic>
    </p:spTree>
    <p:extLst>
      <p:ext uri="{BB962C8B-B14F-4D97-AF65-F5344CB8AC3E}">
        <p14:creationId xmlns:p14="http://schemas.microsoft.com/office/powerpoint/2010/main" val="358941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05878-F4C6-AEFC-C3D1-845E45245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755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 НАСТОЛЬНЫХ ИГР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12 АНИМАТОРОВ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B46EA4-6037-41EB-57E4-DD6950EAD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39" y="2142908"/>
            <a:ext cx="7584722" cy="4034056"/>
          </a:xfrm>
        </p:spPr>
      </p:pic>
    </p:spTree>
    <p:extLst>
      <p:ext uri="{BB962C8B-B14F-4D97-AF65-F5344CB8AC3E}">
        <p14:creationId xmlns:p14="http://schemas.microsoft.com/office/powerpoint/2010/main" val="2054938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9A398-082A-CF6B-BA0C-3CA2D663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«Нежные Лапки»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10 ВОЛОНТЕРОВ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4358B9-CFD6-0508-48FF-3395E62394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28" y="2121966"/>
            <a:ext cx="3804183" cy="405499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BEAC26-869E-4343-771D-9257AC7A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506" y="2121966"/>
            <a:ext cx="5290957" cy="3950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DD3BDF-2E41-6FA2-0C2A-BFD6FB018A9F}"/>
              </a:ext>
            </a:extLst>
          </p:cNvPr>
          <p:cNvSpPr txBox="1"/>
          <p:nvPr/>
        </p:nvSpPr>
        <p:spPr>
          <a:xfrm>
            <a:off x="3978687" y="6423575"/>
            <a:ext cx="446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КОРМА ДЛЯ СОБАК ИЗ ПРИЮТА</a:t>
            </a:r>
          </a:p>
        </p:txBody>
      </p:sp>
    </p:spTree>
    <p:extLst>
      <p:ext uri="{BB962C8B-B14F-4D97-AF65-F5344CB8AC3E}">
        <p14:creationId xmlns:p14="http://schemas.microsoft.com/office/powerpoint/2010/main" val="955639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60362-A060-461B-BFA9-DF39C3B1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22"/>
            <a:ext cx="10515600" cy="226156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Благотворительная ярмарка посвящённая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«Дню Матери»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ПРИНЯЛО УЧАСТИЕ 11 КООРДИНАТОРОВ ДВИЖЕНИЯ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BB8A44A-1BE5-7623-4775-E428169DDB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3312"/>
            <a:ext cx="5181600" cy="2755963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378C70E-F740-B788-ECC6-6D897E9E56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602" y="2623311"/>
            <a:ext cx="4883198" cy="3249835"/>
          </a:xfrm>
        </p:spPr>
      </p:pic>
    </p:spTree>
    <p:extLst>
      <p:ext uri="{BB962C8B-B14F-4D97-AF65-F5344CB8AC3E}">
        <p14:creationId xmlns:p14="http://schemas.microsoft.com/office/powerpoint/2010/main" val="3112116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B7503-F956-CA04-1108-0439A3D2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6624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«ВЕСЁЛАЯ МАСЛЕНИЦА»</a:t>
            </a:r>
            <a:br>
              <a:rPr lang="ru-RU" b="1" dirty="0"/>
            </a:br>
            <a:r>
              <a:rPr lang="ru-RU" sz="2000" b="1" dirty="0"/>
              <a:t>ПРАЗДНИК ДЛЯ ЖИТЕЛЕЙ РАЙОНА</a:t>
            </a: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400" b="1" dirty="0">
                <a:solidFill>
                  <a:schemeClr val="accent1"/>
                </a:solidFill>
              </a:rPr>
              <a:t>ПРИНЯЛО УЧАСТИЕ 4 АНИМАТОРА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E0AE7CD-5292-05D6-93CD-2880D09E0B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61" y="2331371"/>
            <a:ext cx="3559878" cy="384559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47107A-15B9-87D5-431A-91FB720C95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54736"/>
            <a:ext cx="5181600" cy="3315572"/>
          </a:xfrm>
        </p:spPr>
      </p:pic>
    </p:spTree>
    <p:extLst>
      <p:ext uri="{BB962C8B-B14F-4D97-AF65-F5344CB8AC3E}">
        <p14:creationId xmlns:p14="http://schemas.microsoft.com/office/powerpoint/2010/main" val="3247250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93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Организатор  «Муниципальное бюджетное общеобразовательное учреждение «Средняя общеобразовательная школа №31 с углубленным изучением отдельных предметов»»</vt:lpstr>
      <vt:lpstr>Вручение второклассникам атрибутику "Орлята России« ПРИНЯЛО УЧАСТИЕ 8 АССИСТЕНТОВ</vt:lpstr>
      <vt:lpstr>ВЕЧЕР НАСТОЛЬНЫХ ИГР  ПРИНЯЛО УЧАСТИЕ 12 АНИМАТОРОВ </vt:lpstr>
      <vt:lpstr>Акция «Нежные Лапки»  ПРИНЯЛО УЧАСТИЕ 10 ВОЛОНТЕРОВ</vt:lpstr>
      <vt:lpstr>Благотворительная ярмарка посвящённая  «Дню Матери»  ПРИНЯЛО УЧАСТИЕ 11 КООРДИНАТОРОВ ДВИЖЕНИЯ</vt:lpstr>
      <vt:lpstr>«ВЕСЁЛАЯ МАСЛЕНИЦА» ПРАЗДНИК ДЛЯ ЖИТЕЛЕЙ РАЙОНА   ПРИНЯЛО УЧАСТИЕ 4 АНИМАТОРА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Руслан Курамбаев</dc:creator>
  <cp:lastModifiedBy>Руслан Курамбаев</cp:lastModifiedBy>
  <cp:revision>1</cp:revision>
  <dcterms:created xsi:type="dcterms:W3CDTF">2024-08-28T08:19:04Z</dcterms:created>
  <dcterms:modified xsi:type="dcterms:W3CDTF">2024-08-28T08:42:46Z</dcterms:modified>
</cp:coreProperties>
</file>