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intolimp.org/html/2017/03/12/i_58c58242bfeca/phpJIscA5_seminar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0" y="2558"/>
            <a:ext cx="9150678" cy="68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94" y="5226"/>
            <a:ext cx="9036496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 работе  с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детских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Ноябрьска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835696" y="764704"/>
            <a:ext cx="7308303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 этап: 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МБОУ «Гимназия №1» центра работы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учащихся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родителей и педагогов  для  реализации проекта «Поделись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своей»; 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обучение волонтеров  ДМООВ «Открытые сердца» методикам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с детьми дошкольного возраста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 работы над проектом 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гимназисты    прослушают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посетят 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мастер-классы,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прослушают 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организации работы с дошкольниками . Обучение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проведут 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социальный педагог, педагог –организатор МБОУ «Гимназия №1»;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информирование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 через сайт гимназии, информационный стенд, акции;</a:t>
            </a:r>
          </a:p>
          <a:p>
            <a:pPr lvl="0"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совместной  работы ДМООВ «Открытые сердца» и МАДОУ «Малыш» и «Мальвина»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планирование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организации досуга;</a:t>
            </a:r>
          </a:p>
          <a:p>
            <a:pPr lvl="0" algn="l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мероприятия, запланированного  в рамках проекта;</a:t>
            </a:r>
          </a:p>
          <a:p>
            <a:pPr algn="l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работы важным </a:t>
            </a:r>
            <a:r>
              <a:rPr lang="ru-RU" sz="1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являлется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достижение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и принятия целей и задач всеми субъектами проекта.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Гимназия №1\Desktop\сайт 19-20\Мастер-класс Тайм-менеджмент в ФеМиДа\1569473802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0599"/>
            <a:ext cx="4108676" cy="211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Гимназия №1\Desktop\сайт 19-20\заседание органа УС\IMG_20190911_1515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00" t="28720" b="8560"/>
          <a:stretch/>
        </p:blipFill>
        <p:spPr bwMode="auto">
          <a:xfrm>
            <a:off x="539552" y="4595990"/>
            <a:ext cx="3816424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1604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intolimp.org/html/2017/03/12/i_58c58242bfeca/phpJIscA5_seminar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2" y="14390"/>
            <a:ext cx="9150678" cy="68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764704"/>
            <a:ext cx="903649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Гимназия №1\Downloads\20190530_10570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553" r="19544"/>
          <a:stretch/>
        </p:blipFill>
        <p:spPr bwMode="auto">
          <a:xfrm>
            <a:off x="78917" y="1340768"/>
            <a:ext cx="3168351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C:\Users\Гимназия №1\Desktop\выставка волонтеры 2020\аннотация и видео презентация\грамоты\благодарность слет волонтеров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1110" y="1340768"/>
            <a:ext cx="1638437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78917" y="874043"/>
            <a:ext cx="4853122" cy="4667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I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ГОРОДСКОЙ СЛЕТ МАЛЕНЬКИХ ВОЛОНТЕРОВ ГОРОДА НОЯБРЬСКА</a:t>
            </a:r>
            <a:endParaRPr lang="ru-RU" sz="1200" b="1" dirty="0">
              <a:solidFill>
                <a:srgbClr val="002060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121447"/>
            <a:ext cx="4828027" cy="4667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none" strike="noStrike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АКЦИЯ «ВОЗРОДИМ РОДНОЙ ЛЕС»</a:t>
            </a:r>
            <a:endParaRPr lang="ru-RU" sz="14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1" name="Рисунок 10" descr="C:\Users\Гимназия №1\Desktop\Лидер Антоняк\20191014_13282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115" r="1104" b="22637"/>
          <a:stretch/>
        </p:blipFill>
        <p:spPr bwMode="auto">
          <a:xfrm>
            <a:off x="165788" y="4735785"/>
            <a:ext cx="4933950" cy="18802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58333" y="714028"/>
            <a:ext cx="3478163" cy="62674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u="none" strike="noStrike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АКЦИЯ                                             «ЗДОРОВЫМ БЫТЬ - ЗДОРОВО» </a:t>
            </a: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1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3" name="Рисунок 12" descr="C:\Users\Гимназия №1\Desktop\сайт 19-20\Зарядка в детском саду в ОС\IMG-94d1e7427a0e4f206961862927a7ee3a-V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6889" y="1318692"/>
            <a:ext cx="3321050" cy="24898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5565271" y="3933056"/>
            <a:ext cx="3462419" cy="54628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u="none" strike="noStrike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АКЦИЯ                                                 «СТАНЬ ЗАМЕТНЕЕ НА ДОРОГЕ»</a:t>
            </a:r>
            <a:endParaRPr lang="ru-RU" sz="1400" b="1" dirty="0" smtClean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15" name="Рисунок 14" descr="C:\Users\Гимназия №1\Desktop\выставка 2020\выставка волонтеры 2020\аннотация и видео презентация\фотографии с мероприятий\Акция Стань заметнее на дороге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83" b="7110"/>
          <a:stretch/>
        </p:blipFill>
        <p:spPr bwMode="auto">
          <a:xfrm>
            <a:off x="5558333" y="4354809"/>
            <a:ext cx="332105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763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intolimp.org/html/2017/03/12/i_58c58242bfeca/phpJIscA5_seminar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0" y="2558"/>
            <a:ext cx="9150678" cy="68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94" y="5226"/>
            <a:ext cx="9036496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с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детских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Ноябрьска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АКЦИЯ «КНИГА  В ПОДАРОК ДЕТСКОМУ САДУ»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endParaRPr lang="ru-RU" sz="1400" b="1" dirty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 </a:t>
            </a: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764704"/>
            <a:ext cx="903649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Гимназия №1\Desktop\Лидер Антоняк\20191010_15531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62" t="26240" r="2612" b="16686"/>
          <a:stretch/>
        </p:blipFill>
        <p:spPr bwMode="auto">
          <a:xfrm>
            <a:off x="251520" y="1028345"/>
            <a:ext cx="5616624" cy="26909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75471" y="3614786"/>
            <a:ext cx="3670012" cy="46672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НОВОГОДНЯЯ ВСТРЕЧА СО СКАЗКОЙ:</a:t>
            </a:r>
            <a:endParaRPr lang="ru-RU" sz="1200" b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Рисунок 7" descr="C:\Users\Гимназия №1\Desktop\Лидер Антоняк\IMG-ea7acc43c96a19ff0160faf1f215e8e6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993477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5060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intolimp.org/html/2017/03/12/i_58c58242bfeca/phpJIscA5_seminar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0" y="2558"/>
            <a:ext cx="9150678" cy="68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94" y="5226"/>
            <a:ext cx="9036496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по работе с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детских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Ноябрьска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07504" y="764704"/>
            <a:ext cx="9036495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endParaRPr lang="ru-RU" alt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94446" y="1700808"/>
            <a:ext cx="2736305" cy="504056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ЗАНЯТИЕ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«ВМЕСТЕ  ВЕСЕЛО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ШАГАТЬ ПО ДОРОГАМ</a:t>
            </a:r>
            <a:r>
              <a:rPr lang="ru-RU" sz="1200" dirty="0" smtClean="0">
                <a:effectLst/>
                <a:latin typeface="Times New Roman"/>
                <a:ea typeface="Calibri"/>
                <a:cs typeface="Times New Roman"/>
              </a:rPr>
              <a:t>»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pic>
        <p:nvPicPr>
          <p:cNvPr id="7" name="Рисунок 6" descr="C:\Users\Гимназия №1\Desktop\сайт 19-20\кадеты в садике в Открытые сердца\IMG-7da63e84bee0c476ddb3527a9064ac1a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425" y="1096471"/>
            <a:ext cx="6094758" cy="26925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6480977" y="3669028"/>
            <a:ext cx="25145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МОЛОДОГО БОЙЦА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Гимназия №1\Downloads\20200219_1815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24651"/>
            <a:ext cx="3600400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имназия №1\Downloads\20200219_1736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2313" y="4016954"/>
            <a:ext cx="3477327" cy="26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60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d.intolimp.org/html/2017/03/12/i_58c58242bfeca/phpJIscA5_seminar_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0" y="2558"/>
            <a:ext cx="9150678" cy="686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2694" y="5226"/>
            <a:ext cx="9036496" cy="43204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по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 детских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Ноябрьска 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«Поделись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331640" y="764704"/>
            <a:ext cx="7812359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  в себя  проведение анкетирования  и  круглого стола «Шаг навстречу!» с подведением итогов работы над проектом «Поделись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улыбкою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своей», а также  освещение  результатов проекта через сайт гимназии,  информационный  стенд «Открытые сердца».</a:t>
            </a: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Мониторинг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осуществлялся  в марте  2020 года через: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анкетирование всех участников программы (волонтеров, участников  целевых групп, педагогов);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проведенных мероприятий;</a:t>
            </a:r>
          </a:p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мониторинг достижений волонтёров.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59213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Гимназия №1\Desktop\Салехард\Юные лидеры ЯМАЛА\IMG-28d71a7dc413f5e914ab782458c77b0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7819" y="3212976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Гимназия №1\Desktop\сайт 19-20\Зарядка в детском саду в ОС\IMG_20191105_1631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5161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126</Words>
  <Application>Microsoft Office PowerPoint</Application>
  <PresentationFormat>Экран (4:3)</PresentationFormat>
  <Paragraphs>56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Гимназия №1</dc:creator>
  <cp:lastModifiedBy>ГОЛОВАЧКО</cp:lastModifiedBy>
  <cp:revision>61</cp:revision>
  <dcterms:created xsi:type="dcterms:W3CDTF">2020-03-26T05:56:07Z</dcterms:created>
  <dcterms:modified xsi:type="dcterms:W3CDTF">2020-06-20T14:50:55Z</dcterms:modified>
</cp:coreProperties>
</file>