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yanmar Text" panose="020B0502040204020203" pitchFamily="34" charset="0"/>
      <p:regular r:id="rId13"/>
      <p:bold r:id="rId14"/>
    </p:embeddedFon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Montserrat Black" panose="020B0604020202020204" charset="-52"/>
      <p:bold r:id="rId19"/>
      <p:boldItalic r:id="rId20"/>
    </p:embeddedFont>
    <p:embeddedFont>
      <p:font typeface="Montserrat ExtraBold" panose="020B0604020202020204" charset="-52"/>
      <p:bold r:id="rId21"/>
      <p:boldItalic r:id="rId22"/>
    </p:embeddedFont>
    <p:embeddedFont>
      <p:font typeface="Montserrat SemiBold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9UBovmY4iNpKhDI8WJPxHsutL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8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jpg"/><Relationship Id="rId5" Type="http://schemas.openxmlformats.org/officeDocument/2006/relationships/image" Target="../media/image8.pn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club183200303" TargetMode="External"/><Relationship Id="rId13" Type="http://schemas.openxmlformats.org/officeDocument/2006/relationships/image" Target="../media/image24.gif"/><Relationship Id="rId3" Type="http://schemas.openxmlformats.org/officeDocument/2006/relationships/image" Target="../media/image6.png"/><Relationship Id="rId7" Type="http://schemas.openxmlformats.org/officeDocument/2006/relationships/hyperlink" Target="https://vk.com/id404065947" TargetMode="External"/><Relationship Id="rId12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k.ru/profile/577971669711" TargetMode="External"/><Relationship Id="rId11" Type="http://schemas.openxmlformats.org/officeDocument/2006/relationships/image" Target="../media/image22.gif"/><Relationship Id="rId5" Type="http://schemas.openxmlformats.org/officeDocument/2006/relationships/image" Target="../media/image8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hyperlink" Target="https://vet.alregn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8.png"/><Relationship Id="rId7" Type="http://schemas.openxmlformats.org/officeDocument/2006/relationships/hyperlink" Target="https://ok.ru/profile/5779716697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evolina.Yuliya@mail.ru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C:\Users\Соня\Desktop\Мывместе 2\Шаблон\Ресурс 2@2x.png"/>
          <p:cNvPicPr preferRelativeResize="0"/>
          <p:nvPr/>
        </p:nvPicPr>
        <p:blipFill rotWithShape="1">
          <a:blip r:embed="rId4">
            <a:alphaModFix/>
          </a:blip>
          <a:srcRect r="8464"/>
          <a:stretch/>
        </p:blipFill>
        <p:spPr>
          <a:xfrm>
            <a:off x="0" y="0"/>
            <a:ext cx="122179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C:\Users\Соня\Desktop\Мывместе 2\Шаблон\Элементы\Ресурс 6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0020" y="2371725"/>
            <a:ext cx="68897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C:\Users\Соня\Desktop\Мывместе 2\Шаблон\Элементы\Ресурс 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5999" y="3169162"/>
            <a:ext cx="39116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992646" y="2625413"/>
            <a:ext cx="81044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МЕЖДУНАРОДНАЯ ПРЕМИЯ </a:t>
            </a:r>
            <a:endParaRPr sz="2600" b="1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202809" y="3904662"/>
            <a:ext cx="37673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 ЭТАП</a:t>
            </a:r>
            <a:endParaRPr sz="2200" b="1">
              <a:solidFill>
                <a:srgbClr val="FF95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604921" y="4964050"/>
            <a:ext cx="3567029" cy="244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600020" y="5087165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00020" y="5600699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4600020" y="6114233"/>
            <a:ext cx="5715000" cy="43760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062622" y="5030024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СЫТЫЙ КОТИК</a:t>
            </a:r>
            <a:endParaRPr dirty="0"/>
          </a:p>
        </p:txBody>
      </p:sp>
      <p:sp>
        <p:nvSpPr>
          <p:cNvPr id="98" name="Google Shape;98;p1"/>
          <p:cNvSpPr/>
          <p:nvPr/>
        </p:nvSpPr>
        <p:spPr>
          <a:xfrm>
            <a:off x="5062622" y="5548189"/>
            <a:ext cx="513293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ТЕРРИТОРИЯ ДЛЯ ЖИЗНИ</a:t>
            </a:r>
            <a:endParaRPr dirty="0"/>
          </a:p>
        </p:txBody>
      </p:sp>
      <p:sp>
        <p:nvSpPr>
          <p:cNvPr id="99" name="Google Shape;99;p1"/>
          <p:cNvSpPr/>
          <p:nvPr/>
        </p:nvSpPr>
        <p:spPr>
          <a:xfrm>
            <a:off x="5047314" y="6053599"/>
            <a:ext cx="5267706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FF954D"/>
                </a:solidFill>
                <a:latin typeface="Montserrat"/>
                <a:sym typeface="Montserrat"/>
              </a:rPr>
              <a:t>НЕВОЛИНА ЮЛИЯ СЕРГЕЕВНА</a:t>
            </a:r>
            <a:endParaRPr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47" y="4734976"/>
            <a:ext cx="2558516" cy="212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09" name="Google Shape;109;p2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2682209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1037618" y="2738603"/>
            <a:ext cx="3696307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Актуальность и социальная значимость проекта: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2" name="Google Shape;112;p2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47348" y="4357338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106" y="965200"/>
            <a:ext cx="4369177" cy="4771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24703" y="1680384"/>
            <a:ext cx="2374195" cy="32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4933351" y="2628448"/>
            <a:ext cx="4414554" cy="83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Проблема актуальна во все времена, в каждом городе. В Алтайском крае около 14000 брошенных, безнадзорных животных. </a:t>
            </a:r>
            <a:endParaRPr sz="1500" dirty="0">
              <a:solidFill>
                <a:srgbClr val="FF0000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pic>
        <p:nvPicPr>
          <p:cNvPr id="117" name="Google Shape;117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3466608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037618" y="3572672"/>
            <a:ext cx="4625331" cy="59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аудитория:</a:t>
            </a:r>
            <a:r>
              <a:rPr lang="ru-RU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9" name="Google Shape;119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4236313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1037618" y="4361181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21" name="Google Shape;121;p2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7781" y="5014267"/>
            <a:ext cx="4023031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 txBox="1"/>
          <p:nvPr/>
        </p:nvSpPr>
        <p:spPr>
          <a:xfrm>
            <a:off x="1037618" y="5105639"/>
            <a:ext cx="4625331" cy="55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Задачи:</a:t>
            </a:r>
            <a:endParaRPr sz="15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4954362" y="3306117"/>
            <a:ext cx="4625067" cy="92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>
              <a:buClr>
                <a:schemeClr val="dk1"/>
              </a:buClr>
              <a:buSzPts val="1400"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школьники, студенты, молодежь, педагоги, родители, все жители города вне зависимости от возраста и рода занятий;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4977292" y="3928905"/>
            <a:ext cx="4738617" cy="87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endParaRPr lang="ru-RU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Montserrat SemiBold"/>
            </a:endParaRPr>
          </a:p>
          <a:p>
            <a:pPr lvl="0">
              <a:buClr>
                <a:schemeClr val="dk1"/>
              </a:buClr>
              <a:buSzPts val="1400"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ontserrat SemiBold"/>
              </a:rPr>
              <a:t>Сокращение численности бездомных животных и воспитания ответственного отношения к ним. .</a:t>
            </a:r>
            <a:endParaRPr sz="1600" dirty="0">
              <a:solidFill>
                <a:srgbClr val="FF0000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840812" y="4855744"/>
            <a:ext cx="5304123" cy="1961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Привлечение волонтеров к посильной помощи бездомным животным;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Развитие духовно-нравственных качеств у молодежи, сострадания, сопереживания, </a:t>
            </a:r>
            <a:r>
              <a:rPr lang="ru-RU" sz="1600" dirty="0" err="1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эмпатии</a:t>
            </a: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600" dirty="0" smtClean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Взаимодействие НКО, образовательных организаций, волонтерских центров, детей, родителей, педагогов.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endParaRPr lang="ru-RU" sz="1400" dirty="0" smtClean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10776687" y="3184791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817" y="1318442"/>
            <a:ext cx="2702143" cy="40532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080799" y="1292738"/>
            <a:ext cx="2099474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416016" y="1366755"/>
            <a:ext cx="1429039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КТО МЫ?</a:t>
            </a:r>
            <a:endParaRPr/>
          </a:p>
        </p:txBody>
      </p:sp>
      <p:pic>
        <p:nvPicPr>
          <p:cNvPr id="136" name="Google Shape;136;p3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 descr="C:\Users\Соня\Desktop\Мывместе 2\Шаблон\Элементы\Ресурс 15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5316" y="2481619"/>
            <a:ext cx="7603941" cy="3451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2307771" y="2185295"/>
            <a:ext cx="5704890" cy="171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Основные мероприятия: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Передержка, лечение, стерилизация, вакцинация, реабилитация, пристрой бездомных животных;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Благотворительные ярмарки, концерты, сборы кормов, творческие вечера, с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оциальная реклама, распространение листовок, роликов, фото и видеоматериалов;</a:t>
            </a:r>
          </a:p>
          <a:p>
            <a:pPr marL="342900" lvl="0" indent="-342900">
              <a:spcBef>
                <a:spcPts val="360"/>
              </a:spcBef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Оказание кинологической и реабилитационной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помощи «сложным» животным для возможности обрести новый дом;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Организация студентов в проведении благотворительных мероприятий и прогулок с собаками;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Посещение школ, детских садов, социальных центров, детских домов с лекциями «Мы в ответе за тех, кого приручили»;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>Просветительская работа с населением, консультирование, юридическая помощь, правовая защита животных, работа с органами внутренних дел и другими инстанциями.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Montserrat SemiBold"/>
                <a:cs typeface="Times New Roman" panose="02020603050405020304" pitchFamily="18" charset="0"/>
                <a:sym typeface="Montserrat SemiBold"/>
              </a:rPr>
            </a:br>
            <a:endParaRPr b="1" dirty="0">
              <a:solidFill>
                <a:schemeClr val="bg1"/>
              </a:solidFill>
              <a:latin typeface="Times New Roman" panose="02020603050405020304" pitchFamily="18" charset="0"/>
              <a:ea typeface="Montserrat SemiBold"/>
              <a:cs typeface="Times New Roman" panose="02020603050405020304" pitchFamily="18" charset="0"/>
              <a:sym typeface="Montserrat SemiBold"/>
            </a:endParaRPr>
          </a:p>
        </p:txBody>
      </p:sp>
      <p:pic>
        <p:nvPicPr>
          <p:cNvPr id="139" name="Google Shape;139;p3" descr="C:\Users\Соня\Desktop\Мывместе 2\Шаблон\Элементы\Ресурс 20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96414" y="4316051"/>
            <a:ext cx="3402484" cy="2541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882" y="1432755"/>
            <a:ext cx="4369177" cy="49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 descr="C:\Users\Соня\Desktop\Мывместе 2\Шаблон\Элементы\Ресурс 16@2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10768" y="2185295"/>
            <a:ext cx="2683956" cy="339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C:\Users\Соня\Desktop\Мывместе 2\Шаблон\Элементы\Ресурс 4@2x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2077" y="200114"/>
            <a:ext cx="1460500" cy="242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496390" y="6073623"/>
            <a:ext cx="7803074" cy="67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Качественные и количественные результаты: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Montserrat"/>
                <a:sym typeface="Montserrat"/>
              </a:rPr>
              <a:t>Более 10000 человек вовлечены в добрые дела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9608923" y="3656084"/>
            <a:ext cx="984363" cy="733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фото</a:t>
            </a:r>
            <a: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5" y="-81746"/>
            <a:ext cx="1985075" cy="198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79" y="-67631"/>
            <a:ext cx="1479124" cy="1972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73" y="2312283"/>
            <a:ext cx="2988512" cy="224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09" y="4553667"/>
            <a:ext cx="3356050" cy="2237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09" y="509087"/>
            <a:ext cx="2944103" cy="22080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598"/>
            <a:ext cx="2133713" cy="28449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/>
          <p:nvPr/>
        </p:nvSpPr>
        <p:spPr>
          <a:xfrm>
            <a:off x="-2695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53901" y="1292738"/>
            <a:ext cx="4369177" cy="461665"/>
          </a:xfrm>
          <a:prstGeom prst="roundRect">
            <a:avLst>
              <a:gd name="adj" fmla="val 50000"/>
            </a:avLst>
          </a:prstGeom>
          <a:solidFill>
            <a:srgbClr val="FF95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4308491" y="443060"/>
            <a:ext cx="3575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О ПРОЕКТЕ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4389119" y="1366755"/>
            <a:ext cx="4043658" cy="31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ru-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МЫ В СОЦИАЛЬНЫХ СЕТЯХ</a:t>
            </a:r>
            <a:endParaRPr/>
          </a:p>
        </p:txBody>
      </p:sp>
      <p:pic>
        <p:nvPicPr>
          <p:cNvPr id="155" name="Google Shape;155;p4" descr="C:\Users\Соня\Desktop\Мывместе 2\Шаблон\Элементы\Ресурс 11@2x.png"/>
          <p:cNvPicPr preferRelativeResize="0"/>
          <p:nvPr/>
        </p:nvPicPr>
        <p:blipFill rotWithShape="1">
          <a:blip r:embed="rId5">
            <a:alphaModFix/>
          </a:blip>
          <a:srcRect r="58451" b="40180"/>
          <a:stretch/>
        </p:blipFill>
        <p:spPr>
          <a:xfrm>
            <a:off x="-53900" y="-77786"/>
            <a:ext cx="4443020" cy="359984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2124289" y="2205311"/>
            <a:ext cx="8235922" cy="383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FF954D"/>
                </a:solidFill>
                <a:latin typeface="Montserrat"/>
                <a:ea typeface="Montserrat"/>
                <a:cs typeface="Montserrat"/>
                <a:sym typeface="Montserrat"/>
              </a:rPr>
              <a:t>Ссылки и QR-коды на социальные сети проекта, организации:</a:t>
            </a:r>
            <a:endParaRPr dirty="0"/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🐾 ОК: </a:t>
            </a: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6"/>
              </a:rPr>
              <a:t>https://</a:t>
            </a: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6"/>
              </a:rPr>
              <a:t>ok.ru/profile/577971669711</a:t>
            </a:r>
            <a:endParaRPr lang="ru-RU" sz="1800" dirty="0" smtClean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 smtClean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 smtClean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                                   🐾 </a:t>
            </a: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ВК: </a:t>
            </a: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7"/>
              </a:rPr>
              <a:t>https://</a:t>
            </a: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7"/>
              </a:rPr>
              <a:t>vk.com/id404065947</a:t>
            </a: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 </a:t>
            </a:r>
            <a:endParaRPr lang="ru-RU" sz="1800" dirty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 smtClean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endParaRPr lang="ru-RU" sz="1800" dirty="0" smtClean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lvl="0">
              <a:spcBef>
                <a:spcPts val="360"/>
              </a:spcBef>
              <a:buClr>
                <a:srgbClr val="FF954D"/>
              </a:buClr>
              <a:buSzPts val="1800"/>
            </a:pP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🐾</a:t>
            </a: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Группа ВК: </a:t>
            </a:r>
            <a:r>
              <a:rPr lang="ru-RU" sz="18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8"/>
              </a:rPr>
              <a:t>https://</a:t>
            </a: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8"/>
              </a:rPr>
              <a:t>vk.com/club183200303</a:t>
            </a:r>
            <a:r>
              <a:rPr lang="ru-RU" sz="18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 </a:t>
            </a:r>
            <a:endParaRPr lang="ru-RU" sz="1800" dirty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FF954D"/>
              </a:buClr>
              <a:buSzPts val="1800"/>
              <a:buFont typeface="Arial"/>
              <a:buNone/>
            </a:pP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7" name="Google Shape;157;p4" descr="C:\Users\Соня\Desktop\Мывместе 2\Шаблон\Элементы\Ресурс 2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71100" y="-132492"/>
            <a:ext cx="1574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 descr="C:\Users\Соня\Desktop\Мывместе 2\Шаблон\Элементы\Ресурс 3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07252" y="393570"/>
            <a:ext cx="1460500" cy="2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/>
          <p:nvPr/>
        </p:nvSpPr>
        <p:spPr>
          <a:xfrm>
            <a:off x="1743916" y="2079411"/>
            <a:ext cx="8784798" cy="4105525"/>
          </a:xfrm>
          <a:prstGeom prst="roundRect">
            <a:avLst>
              <a:gd name="adj" fmla="val 9552"/>
            </a:avLst>
          </a:prstGeom>
          <a:noFill/>
          <a:ln w="38100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670" y="2546271"/>
            <a:ext cx="1763949" cy="1763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11" y="3183071"/>
            <a:ext cx="2173528" cy="2173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64" y="4420963"/>
            <a:ext cx="1742929" cy="1742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072" y="-13552"/>
            <a:ext cx="1963082" cy="19691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5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98796" y="236981"/>
            <a:ext cx="7813357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ПРИЗНАНИЕ И ВОВЛЕЧЕННОСТЬ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954D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(«ДЕЙСТВУЮЩИЕ ЛИЦА»)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1603212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/>
        </p:nvSpPr>
        <p:spPr>
          <a:xfrm>
            <a:off x="714696" y="1760441"/>
            <a:ext cx="10229762" cy="55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БЛАГОПОЛУЧАТЕЛИ</a:t>
            </a:r>
            <a:r>
              <a:rPr lang="ru-RU" sz="22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бездомные животные и все люди  </a:t>
            </a:r>
            <a:endParaRPr dirty="0"/>
          </a:p>
          <a:p>
            <a:pPr marL="0" marR="0" lvl="0" indent="0" algn="l" rtl="0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9" name="Google Shape;169;p5" descr="C:\Users\Соня\Desktop\Мывместе 2\Шаблон\Элементы\Ресурс 4@2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777" y="6345117"/>
            <a:ext cx="2234388" cy="37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2387611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714696" y="2456435"/>
            <a:ext cx="10229762" cy="54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16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ВОЛОНТЁРЫ</a:t>
            </a:r>
            <a:r>
              <a:rPr lang="ru-RU" sz="160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ru-RU" sz="16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школьники, студенты, молодежь и все желающие</a:t>
            </a:r>
            <a:endParaRPr sz="1600" dirty="0">
              <a:solidFill>
                <a:srgbClr val="0070C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2" name="Google Shape;172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157316"/>
            <a:ext cx="10449600" cy="62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"/>
          <p:cNvSpPr txBox="1"/>
          <p:nvPr/>
        </p:nvSpPr>
        <p:spPr>
          <a:xfrm>
            <a:off x="824614" y="3323473"/>
            <a:ext cx="10229763" cy="61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ПАРТНЁРЫ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Образовательные учреждения (школы города Бийска, вуз АГГПУ им. В.М. Шукшина), НКО «Вектор», СМИ, кинологический центр «</a:t>
            </a:r>
            <a:r>
              <a:rPr lang="ru-RU" sz="1400" b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Симуран</a:t>
            </a:r>
            <a:r>
              <a:rPr lang="ru-RU" sz="1400" b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3909600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824614" y="4061631"/>
            <a:ext cx="10229764" cy="507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ОРГАНЫ ВЛАСТИ: </a:t>
            </a:r>
            <a:r>
              <a:rPr lang="ru-RU" sz="1400" b="1" dirty="0" smtClean="0">
                <a:solidFill>
                  <a:srgbClr val="0070C0"/>
                </a:solidFill>
                <a:latin typeface="Montserrat"/>
                <a:ea typeface="Montserrat"/>
                <a:cs typeface="Montserrat"/>
                <a:sym typeface="Montserrat"/>
              </a:rPr>
              <a:t>администрация, полиция, ветеринарная инспекция, жилищная инспекция, </a:t>
            </a:r>
            <a:r>
              <a:rPr lang="ru-RU" b="1" dirty="0">
                <a:solidFill>
                  <a:srgbClr val="0070C0"/>
                </a:solidFill>
                <a:hlinkClick r:id="rId7"/>
              </a:rPr>
              <a:t>Управление ветеринарии Алтайского </a:t>
            </a:r>
            <a:r>
              <a:rPr lang="ru-RU" b="1" dirty="0" smtClean="0">
                <a:solidFill>
                  <a:srgbClr val="0070C0"/>
                </a:solidFill>
                <a:hlinkClick r:id="rId7"/>
              </a:rPr>
              <a:t>края, МКУ Управление ЖКХ</a:t>
            </a:r>
            <a:endParaRPr lang="ru-RU" b="1" dirty="0">
              <a:solidFill>
                <a:srgbClr val="0070C0"/>
              </a:solidFill>
              <a:hlinkClick r:id="rId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6" name="Google Shape;176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4711317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 txBox="1"/>
          <p:nvPr/>
        </p:nvSpPr>
        <p:spPr>
          <a:xfrm>
            <a:off x="714696" y="4772741"/>
            <a:ext cx="10339680" cy="61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МЕДИА: </a:t>
            </a:r>
            <a:r>
              <a:rPr lang="ru-RU" sz="1400" b="1" i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Бийская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Медиа Группа, канал «Емеля», газеты: «Наш Бийск», «</a:t>
            </a:r>
            <a:r>
              <a:rPr lang="ru-RU" sz="1400" b="1" i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Бийский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400" b="1" i="1" dirty="0" err="1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Рабочи</a:t>
            </a:r>
            <a:r>
              <a:rPr lang="ru-RU" sz="1400" b="1" i="1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», Европейский </a:t>
            </a:r>
            <a:r>
              <a:rPr lang="ru-RU" sz="1400" b="1" i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канал </a:t>
            </a:r>
            <a:r>
              <a:rPr lang="en-US" b="1" i="1" dirty="0" err="1" smtClean="0">
                <a:solidFill>
                  <a:schemeClr val="bg1"/>
                </a:solidFill>
              </a:rPr>
              <a:t>Ruptly</a:t>
            </a:r>
            <a:endParaRPr lang="ru-RU" b="1" i="1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dirty="0"/>
          </a:p>
        </p:txBody>
      </p:sp>
      <p:pic>
        <p:nvPicPr>
          <p:cNvPr id="178" name="Google Shape;178;p5" descr="C:\Users\Соня\Desktop\Мывместе 2\Шаблон\Элементы\Ресурс 15@2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77" y="5513034"/>
            <a:ext cx="10449600" cy="623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"/>
          <p:cNvSpPr txBox="1"/>
          <p:nvPr/>
        </p:nvSpPr>
        <p:spPr>
          <a:xfrm>
            <a:off x="824614" y="5650735"/>
            <a:ext cx="10229764" cy="50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ДОПОЛНИТЕЛЬНАЯ ИНФОРМАЦИЯ (награды, премии и т.д.)</a:t>
            </a:r>
            <a:endParaRPr dirty="0"/>
          </a:p>
        </p:txBody>
      </p:sp>
      <p:pic>
        <p:nvPicPr>
          <p:cNvPr id="180" name="Google Shape;180;p5" descr="C:\Users\Соня\Desktop\Мывместе 2\Шаблон\Элементы\Ресурс 22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39103" y="5370329"/>
            <a:ext cx="3252897" cy="148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31" y="-30400"/>
            <a:ext cx="4052375" cy="2558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6" descr="C:\Users\Соня\Desktop\Мывместе 2\Шаблон\Элементы\Ресурс 29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78903"/>
            <a:ext cx="12327280" cy="6936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 descr="C:\Users\Соня\Desktop\Мывместе 2\Шаблон\Элементы\Ресурс 3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/>
          </a:p>
        </p:txBody>
      </p:sp>
      <p:sp>
        <p:nvSpPr>
          <p:cNvPr id="189" name="Google Shape;189;p6"/>
          <p:cNvSpPr txBox="1"/>
          <p:nvPr/>
        </p:nvSpPr>
        <p:spPr>
          <a:xfrm>
            <a:off x="4929078" y="2419025"/>
            <a:ext cx="3300522" cy="72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en-US" sz="3800" b="1" dirty="0" smtClean="0">
                <a:solidFill>
                  <a:srgbClr val="FF954D"/>
                </a:solidFill>
                <a:latin typeface="Montserrat"/>
                <a:ea typeface="Montserrat SemiBold"/>
                <a:cs typeface="Montserrat SemiBold"/>
                <a:sym typeface="Montserrat"/>
                <a:hlinkClick r:id="rId6"/>
              </a:rPr>
              <a:t>Nevolina.Yuliya@mail.ru</a:t>
            </a:r>
            <a:endParaRPr lang="en-US" sz="3800" b="1" dirty="0" smtClean="0">
              <a:solidFill>
                <a:srgbClr val="FF954D"/>
              </a:solidFill>
              <a:latin typeface="Montserrat"/>
              <a:ea typeface="Montserrat SemiBold"/>
              <a:cs typeface="Montserrat SemiBold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b="1" dirty="0" smtClean="0">
                <a:solidFill>
                  <a:srgbClr val="FF954D"/>
                </a:solidFill>
                <a:latin typeface="Montserrat"/>
                <a:ea typeface="Montserrat SemiBold"/>
                <a:cs typeface="Montserrat SemiBold"/>
                <a:sym typeface="Montserrat"/>
              </a:rPr>
              <a:t>Тел: </a:t>
            </a:r>
            <a:r>
              <a:rPr lang="en-US" sz="3800" b="1" dirty="0" smtClean="0">
                <a:solidFill>
                  <a:srgbClr val="FF954D"/>
                </a:solidFill>
                <a:latin typeface="Montserrat"/>
                <a:ea typeface="Montserrat SemiBold"/>
                <a:cs typeface="Montserrat SemiBold"/>
                <a:sym typeface="Montserrat"/>
              </a:rPr>
              <a:t>89132784389</a:t>
            </a:r>
            <a: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/>
            </a:r>
            <a:br>
              <a:rPr lang="ru-RU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4929078" y="3336709"/>
            <a:ext cx="3101818" cy="70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>
              <a:buClr>
                <a:srgbClr val="FF954D"/>
              </a:buClr>
              <a:buSzPct val="100000"/>
            </a:pPr>
            <a:r>
              <a:rPr lang="ru-RU" sz="4000" dirty="0" smtClean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🐾 </a:t>
            </a:r>
            <a:r>
              <a:rPr lang="ru-RU" sz="40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</a:rPr>
              <a:t>ОК: </a:t>
            </a:r>
            <a:r>
              <a:rPr lang="ru-RU" sz="4000" dirty="0">
                <a:solidFill>
                  <a:srgbClr val="FF0000"/>
                </a:solidFill>
                <a:latin typeface="Montserrat SemiBold"/>
                <a:ea typeface="Montserrat SemiBold"/>
                <a:cs typeface="Myanmar Text" panose="020B0502040204020203" pitchFamily="34" charset="0"/>
                <a:sym typeface="Montserrat SemiBold"/>
                <a:hlinkClick r:id="rId7"/>
              </a:rPr>
              <a:t>https://ok.ru/profile/577971669711</a:t>
            </a:r>
            <a:endParaRPr lang="ru-RU" sz="4000" dirty="0">
              <a:solidFill>
                <a:srgbClr val="FF0000"/>
              </a:solidFill>
              <a:latin typeface="Montserrat SemiBold"/>
              <a:ea typeface="Montserrat SemiBold"/>
              <a:cs typeface="Myanmar Text" panose="020B0502040204020203" pitchFamily="34" charset="0"/>
              <a:sym typeface="Montserrat SemiBold"/>
            </a:endParaRPr>
          </a:p>
          <a:p>
            <a:pPr marL="0" marR="0" lvl="0" indent="0" algn="l" rtl="0"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endParaRPr sz="1800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2" y="1591083"/>
            <a:ext cx="3130537" cy="4481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359</Words>
  <Application>Microsoft Office PowerPoint</Application>
  <PresentationFormat>Широкоэкранный</PresentationFormat>
  <Paragraphs>56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Calibri</vt:lpstr>
      <vt:lpstr>Myanmar Text</vt:lpstr>
      <vt:lpstr>Montserrat</vt:lpstr>
      <vt:lpstr>Montserrat Black</vt:lpstr>
      <vt:lpstr>Montserrat ExtraBold</vt:lpstr>
      <vt:lpstr>Times New Roman</vt:lpstr>
      <vt:lpstr>Montserrat SemiBold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 Дурдина</dc:creator>
  <cp:lastModifiedBy>Юлия Yuliya</cp:lastModifiedBy>
  <cp:revision>23</cp:revision>
  <dcterms:created xsi:type="dcterms:W3CDTF">2020-03-24T07:41:27Z</dcterms:created>
  <dcterms:modified xsi:type="dcterms:W3CDTF">2022-07-21T08:32:59Z</dcterms:modified>
</cp:coreProperties>
</file>