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7" r:id="rId7"/>
    <p:sldId id="262" r:id="rId8"/>
    <p:sldId id="263" r:id="rId9"/>
    <p:sldId id="264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Равнобедренный треугольник 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Равнобедренный треугольник 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Равнобедренный треугольник 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08001" y="4470400"/>
            <a:ext cx="6447501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024604" y="3632200"/>
            <a:ext cx="5418393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08001" y="4470400"/>
            <a:ext cx="6447501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Надпись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22" name="Надпись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"</a:t>
            </a:r>
            <a:endParaRPr lang="ru-RU" noProof="1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08001" y="4527448"/>
            <a:ext cx="6447501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9" y="4013200"/>
            <a:ext cx="6447502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08001" y="4527448"/>
            <a:ext cx="6447501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Надпись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25" name="Надпись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</p:spTree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999" y="4013200"/>
            <a:ext cx="6447502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08001" y="4527448"/>
            <a:ext cx="6447501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rtlCol="0" anchor="ctr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508001" y="609600"/>
            <a:ext cx="5295113" cy="525145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08001" y="4527448"/>
            <a:ext cx="6447501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08001" y="2160589"/>
            <a:ext cx="3138026" cy="38807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817477" y="2160590"/>
            <a:ext cx="3138026" cy="3880773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06809" y="2160983"/>
            <a:ext cx="313921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06809" y="2737246"/>
            <a:ext cx="31392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816287" y="2160983"/>
            <a:ext cx="313921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3816288" y="2737246"/>
            <a:ext cx="313921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570346" y="514925"/>
            <a:ext cx="3385156" cy="552643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2777069"/>
            <a:ext cx="2890896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08001" y="609600"/>
            <a:ext cx="6447501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5367338"/>
            <a:ext cx="6447500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рямоугольник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Равнобедренный треугольник 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Прямоугольник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Прямоугольник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Прямоугольник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Равнобедренный треугольник 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Равнобедренный треугольник 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diamond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kolozhvariva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ducaxtub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428604"/>
            <a:ext cx="5825202" cy="3622232"/>
          </a:xfrm>
        </p:spPr>
        <p:txBody>
          <a:bodyPr/>
          <a:lstStyle/>
          <a:p>
            <a:pPr lvl="0" algn="ctr"/>
            <a:r>
              <a:rPr lang="ru-RU" sz="2800" b="1" dirty="0" smtClean="0"/>
              <a:t>Проект настольной игры по популяризации культуры  </a:t>
            </a:r>
            <a:r>
              <a:rPr lang="ru-RU" sz="2800" b="1" dirty="0" err="1" smtClean="0"/>
              <a:t>пожаробезопасного</a:t>
            </a:r>
            <a:r>
              <a:rPr lang="ru-RU" sz="2800" b="1" dirty="0" smtClean="0"/>
              <a:t> поведения </a:t>
            </a:r>
            <a:r>
              <a:rPr lang="ru-RU" sz="3200" b="1" dirty="0" smtClean="0">
                <a:solidFill>
                  <a:srgbClr val="FF0000"/>
                </a:solidFill>
              </a:rPr>
              <a:t>«ПОЖАРНЫЙ ДОБРОВОЛЕЦ»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для </a:t>
            </a:r>
            <a:r>
              <a:rPr lang="ru-RU" sz="2800" b="1" dirty="0" smtClean="0"/>
              <a:t>детей младшего школьного возраста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357694"/>
            <a:ext cx="5825202" cy="1096899"/>
          </a:xfrm>
        </p:spPr>
        <p:txBody>
          <a:bodyPr/>
          <a:lstStyle/>
          <a:p>
            <a:pPr algn="l"/>
            <a:r>
              <a:rPr lang="ru-RU" dirty="0" smtClean="0"/>
              <a:t>Разработчик: Коложвари Василина Анатольевна, педагог дополнительного образования             МКУДО ДЮЦ Среднеахтубинского района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43240" y="6215082"/>
            <a:ext cx="3143272" cy="500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Р.п. Средняя Ахтуба, 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настольной игры            «Пожарный доброволец»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Цель игры – пройти от стартовой черты до очага возгорания, прибыть на помощь пожарной команде (она находится в пожарной машине у очага возгорания), по пути экипировавшись. Игровое поле содержит условные обозначения, попав на которые, игроки выполняют те или иные задания. При успешном выполнении задания, участник получает фишку с изображением оборудования, необходимого добровольному пожарному. Собрав все 7 символов, игрок становится полноправным членом добровольной пожарной дружины. 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6447501" cy="2857520"/>
          </a:xfrm>
        </p:spPr>
        <p:txBody>
          <a:bodyPr/>
          <a:lstStyle/>
          <a:p>
            <a:pPr lvl="0"/>
            <a:r>
              <a:rPr lang="ru-RU" dirty="0" smtClean="0"/>
              <a:t>Результатом станет проведение 10 игр для детей младшего школьного возраста, </a:t>
            </a:r>
            <a:endParaRPr lang="ru-RU" dirty="0" smtClean="0"/>
          </a:p>
          <a:p>
            <a:pPr lvl="0"/>
            <a:r>
              <a:rPr lang="ru-RU" dirty="0" smtClean="0"/>
              <a:t>повышение </a:t>
            </a:r>
            <a:r>
              <a:rPr lang="ru-RU" dirty="0" smtClean="0"/>
              <a:t>культуры  </a:t>
            </a:r>
            <a:r>
              <a:rPr lang="ru-RU" dirty="0" err="1" smtClean="0"/>
              <a:t>пожаробезопасного</a:t>
            </a:r>
            <a:r>
              <a:rPr lang="ru-RU" dirty="0" smtClean="0"/>
              <a:t> поведения, </a:t>
            </a:r>
            <a:endParaRPr lang="ru-RU" dirty="0" smtClean="0"/>
          </a:p>
          <a:p>
            <a:pPr lvl="0"/>
            <a:r>
              <a:rPr lang="ru-RU" dirty="0" smtClean="0"/>
              <a:t>популяризация </a:t>
            </a:r>
            <a:r>
              <a:rPr lang="ru-RU" dirty="0" smtClean="0"/>
              <a:t>пожарного добровольчества, </a:t>
            </a:r>
            <a:endParaRPr lang="ru-RU" dirty="0" smtClean="0"/>
          </a:p>
          <a:p>
            <a:pPr lvl="0"/>
            <a:r>
              <a:rPr lang="ru-RU" dirty="0" smtClean="0"/>
              <a:t>создание </a:t>
            </a:r>
            <a:r>
              <a:rPr lang="ru-RU" dirty="0" smtClean="0"/>
              <a:t>условий для предотвращения детского травматизма при пожарах и чрезвычайных ситуациях </a:t>
            </a:r>
            <a:r>
              <a:rPr lang="ru-RU" dirty="0" smtClean="0"/>
              <a:t>и </a:t>
            </a:r>
            <a:r>
              <a:rPr lang="ru-RU" dirty="0" smtClean="0"/>
              <a:t>сокращения количества пожаров, происходящих от шалости детей с огнём. </a:t>
            </a:r>
            <a:endParaRPr lang="ru-RU" dirty="0"/>
          </a:p>
        </p:txBody>
      </p:sp>
      <p:pic>
        <p:nvPicPr>
          <p:cNvPr id="23554" name="Picture 2" descr="http://xn--54-9kcm2bo9a.xn--p1ai/images/cms/data/pozharnaya_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000504"/>
            <a:ext cx="2286016" cy="26860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160591"/>
            <a:ext cx="4240890" cy="9826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kolozhvariva@mail.ru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pic>
        <p:nvPicPr>
          <p:cNvPr id="28675" name="Picture 3" descr="C:\Users\Василина\Downloads\sozdanie-sistem-zashchity-korporativnoy-elektronnoy-poch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1357322" cy="1357322"/>
          </a:xfrm>
          <a:prstGeom prst="rect">
            <a:avLst/>
          </a:prstGeom>
          <a:noFill/>
        </p:spPr>
      </p:pic>
      <p:pic>
        <p:nvPicPr>
          <p:cNvPr id="28677" name="Picture 5" descr="https://i.pinimg.com/originals/2c/b6/91/2cb691cd5c05328f15f39263f70220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1357322" cy="135732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57488" y="3714752"/>
            <a:ext cx="4240890" cy="9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8-904-415-49-36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9" name="Picture 7" descr="https://avatanplus.com/files/resources/original/5a50100d3b3ed160c8beb3b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636"/>
            <a:ext cx="1357322" cy="1357322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786050" y="5214950"/>
            <a:ext cx="4786346" cy="9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786050" y="5143512"/>
            <a:ext cx="4929222" cy="9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://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vk.com/ducaxtuba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Руководитель проекта – Коложвари Василина Анатольевна, педагог дополнительного образования МКУДО ДЮЦ Среднеахтубинского района</a:t>
            </a:r>
          </a:p>
          <a:p>
            <a:r>
              <a:rPr lang="ru-RU" dirty="0" smtClean="0"/>
              <a:t>Помощник руководителя проекта, программист, дизайнер  – Каменский Иван Олегович, студент</a:t>
            </a:r>
          </a:p>
          <a:p>
            <a:r>
              <a:rPr lang="ru-RU" dirty="0" smtClean="0"/>
              <a:t>Соавтор, сценарист - Титов Богдан Анатольевич, обучающийся кружка «</a:t>
            </a:r>
            <a:r>
              <a:rPr lang="ru-RU" dirty="0" err="1" smtClean="0"/>
              <a:t>Театралия</a:t>
            </a:r>
            <a:r>
              <a:rPr lang="ru-RU" dirty="0" smtClean="0"/>
              <a:t>» МКУДО ДЮЦ Среднеахтубинского района </a:t>
            </a:r>
          </a:p>
          <a:p>
            <a:r>
              <a:rPr lang="ru-RU" dirty="0" smtClean="0"/>
              <a:t>Фотограф/</a:t>
            </a:r>
            <a:r>
              <a:rPr lang="ru-RU" dirty="0" err="1" smtClean="0"/>
              <a:t>видеооператор</a:t>
            </a:r>
            <a:r>
              <a:rPr lang="ru-RU" dirty="0" smtClean="0"/>
              <a:t>, информационное сопровождение – Кондрашова Светлана Александровна, корреспондент МАУ «Редакция газеты «Звезда» Среднеахтубинского муниципального района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2160591"/>
            <a:ext cx="6447501" cy="1054096"/>
          </a:xfrm>
        </p:spPr>
        <p:txBody>
          <a:bodyPr/>
          <a:lstStyle/>
          <a:p>
            <a:r>
              <a:rPr lang="ru-RU" dirty="0" smtClean="0"/>
              <a:t>Проект будет реализовываться в образовательных организациях Среднеахтубинского муниципального района Волгоградской области </a:t>
            </a:r>
            <a:endParaRPr lang="ru-RU" dirty="0"/>
          </a:p>
        </p:txBody>
      </p:sp>
      <p:pic>
        <p:nvPicPr>
          <p:cNvPr id="1026" name="Picture 2" descr="https://avatars.mds.yandex.net/get-altay/965237/2a000001628b2f21fc3f4f4915dd162f95b8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787171" cy="1857388"/>
          </a:xfrm>
          <a:prstGeom prst="rect">
            <a:avLst/>
          </a:prstGeom>
          <a:noFill/>
        </p:spPr>
      </p:pic>
      <p:pic>
        <p:nvPicPr>
          <p:cNvPr id="1028" name="Picture 4" descr="https://obraz.volgograd.ru/folder_5/folder_1/folder_35/folder_2/folder_10/folder_2/folder_11/downlods/sch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72074"/>
            <a:ext cx="2857520" cy="1607356"/>
          </a:xfrm>
          <a:prstGeom prst="rect">
            <a:avLst/>
          </a:prstGeom>
          <a:noFill/>
        </p:spPr>
      </p:pic>
      <p:pic>
        <p:nvPicPr>
          <p:cNvPr id="1032" name="Picture 8" descr="http://900igr.net/up/datai/169422/0001-00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86124"/>
            <a:ext cx="2476494" cy="18573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группы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2160591"/>
            <a:ext cx="6447501" cy="1196972"/>
          </a:xfrm>
        </p:spPr>
        <p:txBody>
          <a:bodyPr/>
          <a:lstStyle/>
          <a:p>
            <a:r>
              <a:rPr lang="ru-RU" dirty="0" smtClean="0"/>
              <a:t>1) дети и подростки в возрасте от 7 до 11 лет, </a:t>
            </a:r>
          </a:p>
          <a:p>
            <a:r>
              <a:rPr lang="ru-RU" dirty="0" smtClean="0"/>
              <a:t>2) семьи, поколения семей (дедушки-бабушки, родители, </a:t>
            </a:r>
            <a:r>
              <a:rPr lang="ru-RU" dirty="0" smtClean="0"/>
              <a:t>дети-внуки).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http://lh4.ggpht.com/-S77u7CIdYa0/VGoe8wMCG4I/AAAAAAAADSQ/TVR8vTPwu8o/clip_image002_thumb.gif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095647" cy="1857388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zen_doc/233051/pub_5cfffe77f193e300ab59282e_5cffff2a19dcb600ac50b31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357562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6447501" cy="2125666"/>
          </a:xfrm>
        </p:spPr>
        <p:txBody>
          <a:bodyPr/>
          <a:lstStyle/>
          <a:p>
            <a:pPr lvl="0"/>
            <a:r>
              <a:rPr lang="ru-RU" dirty="0" smtClean="0"/>
              <a:t>Волгоградская область в силу своего географического положения и климатических особенностей является регионом повышенной пожарной опасности. В этой ситуации на первый план выходят профилактические мероприятия с детьми и подростками – беседы, викторины, просмотр фильмов и пр. Для этого предназначена и разработанная нами настольная игра. </a:t>
            </a:r>
          </a:p>
          <a:p>
            <a:endParaRPr lang="ru-RU" dirty="0"/>
          </a:p>
        </p:txBody>
      </p:sp>
      <p:pic>
        <p:nvPicPr>
          <p:cNvPr id="21506" name="Picture 2" descr="F:\Мои документы\ДЮЦ_Пед копилка\КОНКУРСЫ разного масштаба\2019-2020 уч.год\Добровольцы России 2020\Доброволец-пожарный\Готовая игра\Иг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643314"/>
            <a:ext cx="4286280" cy="30307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6447501" cy="1911352"/>
          </a:xfrm>
        </p:spPr>
        <p:txBody>
          <a:bodyPr/>
          <a:lstStyle/>
          <a:p>
            <a:pPr lvl="0"/>
            <a:r>
              <a:rPr lang="ru-RU" dirty="0" smtClean="0"/>
              <a:t>Разработка </a:t>
            </a:r>
            <a:r>
              <a:rPr lang="ru-RU" dirty="0" smtClean="0"/>
              <a:t>настольной игры по популяризации культуры  </a:t>
            </a:r>
            <a:r>
              <a:rPr lang="ru-RU" dirty="0" err="1" smtClean="0"/>
              <a:t>пожаробезопасного</a:t>
            </a:r>
            <a:r>
              <a:rPr lang="ru-RU" dirty="0" smtClean="0"/>
              <a:t> поведения «Пожарный доброволец» для детей младшего школьного возраста, подготовка </a:t>
            </a:r>
            <a:r>
              <a:rPr lang="ru-RU" dirty="0" smtClean="0"/>
              <a:t>10 волонтёров-ведущих  </a:t>
            </a:r>
            <a:r>
              <a:rPr lang="ru-RU" dirty="0" smtClean="0"/>
              <a:t>и проведение 30 </a:t>
            </a:r>
            <a:r>
              <a:rPr lang="ru-RU" dirty="0" smtClean="0"/>
              <a:t>игр </a:t>
            </a:r>
            <a:r>
              <a:rPr lang="ru-RU" dirty="0" smtClean="0"/>
              <a:t>для  60 человек в период сентябрь-ноябрь 2020 года.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F:\Мои документы\ДЮЦ_Пед копилка\КОНКУРСЫ разного масштаба\2019-2020 уч.год\Добровольцы России 2020\Доброволец-пожарный\p126_tnmganfy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727" y="3286152"/>
            <a:ext cx="5082537" cy="3387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707337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настольной игры            «Пожарный доброволец»</a:t>
            </a:r>
            <a:br>
              <a:rPr lang="ru-RU" dirty="0" smtClean="0"/>
            </a:br>
            <a:r>
              <a:rPr lang="ru-RU" dirty="0" smtClean="0"/>
              <a:t>                игровое поле</a:t>
            </a:r>
            <a:endParaRPr lang="ru-RU" dirty="0"/>
          </a:p>
        </p:txBody>
      </p:sp>
      <p:pic>
        <p:nvPicPr>
          <p:cNvPr id="24578" name="Picture 2" descr="F:\Мои документы\ДЮЦ_Пед копилка\КОНКУРСЫ разного масштаба\2019-2020 уч.год\Добровольцы России 2020\Доброволец-пожарный\Готовая игра\Иг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862" y="2160588"/>
            <a:ext cx="5489113" cy="3881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настольной игры            «Пожарный доброволец»</a:t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dirty="0" smtClean="0"/>
              <a:t>персонажи</a:t>
            </a:r>
            <a:endParaRPr lang="ru-RU" dirty="0"/>
          </a:p>
        </p:txBody>
      </p:sp>
      <p:pic>
        <p:nvPicPr>
          <p:cNvPr id="25602" name="Picture 2" descr="F:\Мои документы\ДЮЦ_Пед копилка\КОНКУРСЫ разного масштаба\2019-2020 уч.год\Добровольцы России 2020\Доброволец-пожарный\Готовая игра\Персонажи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916" y="2160588"/>
            <a:ext cx="3841005" cy="3881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настольной игры            «Пожарный доброволец»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smtClean="0"/>
              <a:t>оборудование-экипировка</a:t>
            </a:r>
            <a:endParaRPr lang="ru-RU" dirty="0"/>
          </a:p>
        </p:txBody>
      </p:sp>
      <p:pic>
        <p:nvPicPr>
          <p:cNvPr id="26626" name="Picture 2" descr="F:\Мои документы\ДЮЦ_Пед копилка\КОНКУРСЫ разного масштаба\2019-2020 уч.год\Добровольцы России 2020\Доброволец-пожарный\Готовая игра\Лестницы, топоры, шлан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2857520" cy="4042009"/>
          </a:xfrm>
          <a:prstGeom prst="rect">
            <a:avLst/>
          </a:prstGeom>
          <a:noFill/>
        </p:spPr>
      </p:pic>
      <p:pic>
        <p:nvPicPr>
          <p:cNvPr id="26627" name="Picture 3" descr="F:\Мои документы\ДЮЦ_Пед копилка\КОНКУРСЫ разного масштаба\2019-2020 уч.год\Добровольцы России 2020\Доброволец-пожарный\Готовая игра\Маски, костюмы, огнетуш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3116"/>
            <a:ext cx="2921721" cy="4132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557_TF89119559.potx" id="{88A434A9-C6E8-46BD-9ED5-4A76A6318908}" vid="{8EFEB026-C681-4701-9D01-A71982296C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tf89119559</Template>
  <TotalTime>67</TotalTime>
  <Words>381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Проект настольной игры по популяризации культуры  пожаробезопасного поведения «ПОЖАРНЫЙ ДОБРОВОЛЕЦ»  для детей младшего школьного возраста </vt:lpstr>
      <vt:lpstr>Команда Проекта</vt:lpstr>
      <vt:lpstr>География Проекта</vt:lpstr>
      <vt:lpstr>Целевые группы Проекта</vt:lpstr>
      <vt:lpstr>Актуальность Проекта</vt:lpstr>
      <vt:lpstr>Цель Проекта</vt:lpstr>
      <vt:lpstr>Проект настольной игры            «Пожарный доброволец»                 игровое поле</vt:lpstr>
      <vt:lpstr>Проект настольной игры            «Пожарный доброволец»                 персонажи</vt:lpstr>
      <vt:lpstr>Проект настольной игры            «Пожарный доброволец»        оборудование-экипировка</vt:lpstr>
      <vt:lpstr>Проект настольной игры            «Пожарный доброволец»</vt:lpstr>
      <vt:lpstr>Результаты Проекта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настольной игры по популяризации культуры  пожаробезопасного поведения «ПОЖАРНЫЙ ДОБРОВОЛЕЦ»  для детей младшего школьного возраста </dc:title>
  <dc:creator>Василина Коложвари</dc:creator>
  <cp:lastModifiedBy>Василина Коложвари</cp:lastModifiedBy>
  <cp:revision>8</cp:revision>
  <dcterms:created xsi:type="dcterms:W3CDTF">2020-04-28T15:18:10Z</dcterms:created>
  <dcterms:modified xsi:type="dcterms:W3CDTF">2020-04-28T16:40:22Z</dcterms:modified>
</cp:coreProperties>
</file>