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59" r:id="rId5"/>
    <p:sldId id="260" r:id="rId6"/>
    <p:sldId id="266" r:id="rId7"/>
    <p:sldId id="268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61" r:id="rId17"/>
    <p:sldId id="262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6848"/>
    <a:srgbClr val="000000"/>
    <a:srgbClr val="B2B2B2"/>
    <a:srgbClr val="99CCFF"/>
    <a:srgbClr val="00CC66"/>
    <a:srgbClr val="FFE8CB"/>
    <a:srgbClr val="ED7D31"/>
    <a:srgbClr val="990000"/>
    <a:srgbClr val="E93B3B"/>
    <a:srgbClr val="D22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9" d="100"/>
          <a:sy n="99" d="100"/>
        </p:scale>
        <p:origin x="-21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8BCA8B-3819-45AA-8DE8-2060748EF84C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89D8AFE-4182-4D05-BDF3-DAA6AD702418}">
      <dgm:prSet phldrT="[Текст]" custT="1"/>
      <dgm:spPr>
        <a:solidFill>
          <a:srgbClr val="E63C39">
            <a:alpha val="52941"/>
          </a:srgb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МИНИСТЕРСТВА</a:t>
          </a:r>
        </a:p>
      </dgm:t>
    </dgm:pt>
    <dgm:pt modelId="{EAD2D568-21EC-4076-92EB-824258BDC787}" type="parTrans" cxnId="{4E43D264-B5B5-41D2-A5D6-D5EEAF9D86DD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185A8A-77F9-4406-8536-776F64C5F7B4}" type="sibTrans" cxnId="{4E43D264-B5B5-41D2-A5D6-D5EEAF9D86DD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9A8B62-2F66-40B1-AAE9-910619F21E94}">
      <dgm:prSet phldrT="[Текст]" custT="1"/>
      <dgm:spPr>
        <a:solidFill>
          <a:srgbClr val="FEB6A8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Здравоохранения и милосердия</a:t>
          </a:r>
        </a:p>
      </dgm:t>
    </dgm:pt>
    <dgm:pt modelId="{4B51E4D8-F10C-4623-A309-DDA92E9080A0}" type="parTrans" cxnId="{6ACF0B3D-0AC2-4BA1-AF5D-416925E34BA8}">
      <dgm:prSet custT="1"/>
      <dgm:spPr>
        <a:solidFill>
          <a:srgbClr val="FEB6A8"/>
        </a:solidFill>
      </dgm:spPr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466C5C-49D8-4454-9010-FE0FB35B44E2}" type="sibTrans" cxnId="{6ACF0B3D-0AC2-4BA1-AF5D-416925E34BA8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8D6F03-A943-4CBD-BADA-052D57107C5F}">
      <dgm:prSet phldrT="[Текст]" custT="1"/>
      <dgm:spPr>
        <a:solidFill>
          <a:schemeClr val="accent5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Труда и права</a:t>
          </a:r>
        </a:p>
      </dgm:t>
    </dgm:pt>
    <dgm:pt modelId="{DFF8AB15-7F24-44D6-A54E-7583BCC9DFAC}" type="parTrans" cxnId="{328335B8-5207-4C39-88B6-DB020E7044C9}">
      <dgm:prSet custT="1"/>
      <dgm:spPr>
        <a:solidFill>
          <a:srgbClr val="FEB6A8"/>
        </a:solidFill>
      </dgm:spPr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C38691-955D-4D3A-ABFC-A4F061D5CCDD}" type="sibTrans" cxnId="{328335B8-5207-4C39-88B6-DB020E7044C9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690893-4097-4945-9D1D-DBE8590150BA}">
      <dgm:prSet phldrT="[Текст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Информации</a:t>
          </a:r>
        </a:p>
      </dgm:t>
    </dgm:pt>
    <dgm:pt modelId="{6C9BD879-9268-42B7-8221-73DC1AC4C721}" type="parTrans" cxnId="{488F2A7E-2471-4895-8B8C-BC5468498C5A}">
      <dgm:prSet custT="1"/>
      <dgm:spPr>
        <a:solidFill>
          <a:srgbClr val="FEB6A8"/>
        </a:solidFill>
      </dgm:spPr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3A69A-AD30-456A-BAB4-5151C3117C5F}" type="sibTrans" cxnId="{488F2A7E-2471-4895-8B8C-BC5468498C5A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E898B1-90B4-4FED-9E1E-5EA27470E158}">
      <dgm:prSet phldrT="[Текст]" custT="1"/>
      <dgm:spPr>
        <a:solidFill>
          <a:srgbClr val="9933FF">
            <a:alpha val="25882"/>
          </a:srgb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Образования</a:t>
          </a:r>
        </a:p>
      </dgm:t>
    </dgm:pt>
    <dgm:pt modelId="{EC4CBFA2-0F6F-4ECA-BA84-4533FB0D3E5C}" type="parTrans" cxnId="{1BAD7353-8BC0-4F9C-A328-FDC032EEDE86}">
      <dgm:prSet custT="1"/>
      <dgm:spPr>
        <a:solidFill>
          <a:srgbClr val="FEB6A8"/>
        </a:solidFill>
      </dgm:spPr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65CF9D-38B2-4809-87C1-29D4465686E9}" type="sibTrans" cxnId="{1BAD7353-8BC0-4F9C-A328-FDC032EEDE86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EF1760-2DB8-4585-AC03-FA65F13DDA84}">
      <dgm:prSet phldrT="[Текст]" custT="1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Туризма и спорта</a:t>
          </a:r>
        </a:p>
      </dgm:t>
    </dgm:pt>
    <dgm:pt modelId="{4CB3D08B-0CEC-45E3-A496-AD0C07582D85}" type="parTrans" cxnId="{4284A2EE-10CF-49F3-AECE-581FB46C8C74}">
      <dgm:prSet custT="1"/>
      <dgm:spPr>
        <a:solidFill>
          <a:srgbClr val="FEB6A8"/>
        </a:solidFill>
      </dgm:spPr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98C654-948F-4574-B175-2FF8D1FE53E6}" type="sibTrans" cxnId="{4284A2EE-10CF-49F3-AECE-581FB46C8C74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295FB0-4B58-4F9C-9F88-135525CE662E}">
      <dgm:prSet phldrT="[Текст]" custT="1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Культуры и отдыха</a:t>
          </a:r>
        </a:p>
      </dgm:t>
    </dgm:pt>
    <dgm:pt modelId="{2A0B13FE-3203-40B4-B280-C5D6D1D11FA7}" type="parTrans" cxnId="{725E27B3-3C00-41C5-8C35-695D687935FE}">
      <dgm:prSet custT="1"/>
      <dgm:spPr>
        <a:solidFill>
          <a:srgbClr val="FEB6A8"/>
        </a:solidFill>
      </dgm:spPr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6D9557-C8FD-4FCE-9E00-43319EF98E0C}" type="sibTrans" cxnId="{725E27B3-3C00-41C5-8C35-695D687935FE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1837C1-7B3F-4294-86DC-C5F3181A6CB2}">
      <dgm:prSet phldrT="[Текст]" custT="1"/>
      <dgm:spPr>
        <a:solidFill>
          <a:schemeClr val="accent4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Экологии</a:t>
          </a:r>
        </a:p>
      </dgm:t>
    </dgm:pt>
    <dgm:pt modelId="{AB5A4878-79C4-402D-91A6-446E4A9399E1}" type="parTrans" cxnId="{435543AC-EB94-4FA3-BFDD-ADC795B6F28D}">
      <dgm:prSet custT="1"/>
      <dgm:spPr>
        <a:solidFill>
          <a:srgbClr val="FEB6A8"/>
        </a:solidFill>
      </dgm:spPr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E28632-3A63-497C-A7DF-976A23CAAB84}" type="sibTrans" cxnId="{435543AC-EB94-4FA3-BFDD-ADC795B6F28D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00FF0A-0096-4E87-934A-B4EB6D8FDE32}">
      <dgm:prSet phldrT="[Текст]" custT="1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Экономики</a:t>
          </a:r>
        </a:p>
      </dgm:t>
    </dgm:pt>
    <dgm:pt modelId="{73430A7E-4469-4972-86C8-3BE36F7C8010}" type="parTrans" cxnId="{6D18DD19-9293-4462-AA27-06934690E0B4}">
      <dgm:prSet custT="1"/>
      <dgm:spPr>
        <a:solidFill>
          <a:srgbClr val="FEB6A8"/>
        </a:solidFill>
      </dgm:spPr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478F4E-777C-4DCE-BF54-3A2E699DC5EF}" type="sibTrans" cxnId="{6D18DD19-9293-4462-AA27-06934690E0B4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A52006-2954-4E13-9526-F2067686CE37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Безопасности</a:t>
          </a:r>
        </a:p>
      </dgm:t>
    </dgm:pt>
    <dgm:pt modelId="{99FA537B-944D-49D5-9AFD-B3837284550A}" type="parTrans" cxnId="{138A1FA1-FB90-4C6A-91E1-638505291382}">
      <dgm:prSet custT="1"/>
      <dgm:spPr>
        <a:solidFill>
          <a:srgbClr val="FEB6A8"/>
        </a:solidFill>
      </dgm:spPr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2753EE-3949-4C7F-8586-F51694FE56D4}" type="sibTrans" cxnId="{138A1FA1-FB90-4C6A-91E1-638505291382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31B2B7-B11B-4CAD-90F0-8F6657DB8269}" type="pres">
      <dgm:prSet presAssocID="{568BCA8B-3819-45AA-8DE8-2060748EF84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240088-BFAF-4BAE-A5EF-C8B84D7CFB67}" type="pres">
      <dgm:prSet presAssocID="{289D8AFE-4182-4D05-BDF3-DAA6AD702418}" presName="centerShape" presStyleLbl="node0" presStyleIdx="0" presStyleCnt="1" custScaleX="200732"/>
      <dgm:spPr/>
      <dgm:t>
        <a:bodyPr/>
        <a:lstStyle/>
        <a:p>
          <a:endParaRPr lang="ru-RU"/>
        </a:p>
      </dgm:t>
    </dgm:pt>
    <dgm:pt modelId="{40CB9A01-4C14-488E-AB63-85DB4F9A2213}" type="pres">
      <dgm:prSet presAssocID="{4B51E4D8-F10C-4623-A309-DDA92E9080A0}" presName="parTrans" presStyleLbl="sibTrans2D1" presStyleIdx="0" presStyleCnt="9"/>
      <dgm:spPr/>
      <dgm:t>
        <a:bodyPr/>
        <a:lstStyle/>
        <a:p>
          <a:endParaRPr lang="ru-RU"/>
        </a:p>
      </dgm:t>
    </dgm:pt>
    <dgm:pt modelId="{2BA90E91-85E6-4FEF-B187-79815161B123}" type="pres">
      <dgm:prSet presAssocID="{4B51E4D8-F10C-4623-A309-DDA92E9080A0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0C7D31A5-CC3D-4FAC-82E9-52CF0972EE16}" type="pres">
      <dgm:prSet presAssocID="{549A8B62-2F66-40B1-AAE9-910619F21E94}" presName="node" presStyleLbl="node1" presStyleIdx="0" presStyleCnt="9" custScaleX="160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F741F-A615-45DD-B4C7-2879C318EDDC}" type="pres">
      <dgm:prSet presAssocID="{4CB3D08B-0CEC-45E3-A496-AD0C07582D85}" presName="parTrans" presStyleLbl="sibTrans2D1" presStyleIdx="1" presStyleCnt="9"/>
      <dgm:spPr/>
      <dgm:t>
        <a:bodyPr/>
        <a:lstStyle/>
        <a:p>
          <a:endParaRPr lang="ru-RU"/>
        </a:p>
      </dgm:t>
    </dgm:pt>
    <dgm:pt modelId="{EE428500-9CE5-4C2B-B4A4-6A026E8FDCE6}" type="pres">
      <dgm:prSet presAssocID="{4CB3D08B-0CEC-45E3-A496-AD0C07582D85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BD386F02-D3BE-4E72-BE63-A9FA5C00A93D}" type="pres">
      <dgm:prSet presAssocID="{4DEF1760-2DB8-4585-AC03-FA65F13DDA84}" presName="node" presStyleLbl="node1" presStyleIdx="1" presStyleCnt="9" custScaleX="170846" custRadScaleRad="103671" custRadScaleInc="27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AE9EE-232B-4B85-A442-48AC6C67CA44}" type="pres">
      <dgm:prSet presAssocID="{2A0B13FE-3203-40B4-B280-C5D6D1D11FA7}" presName="parTrans" presStyleLbl="sibTrans2D1" presStyleIdx="2" presStyleCnt="9"/>
      <dgm:spPr/>
      <dgm:t>
        <a:bodyPr/>
        <a:lstStyle/>
        <a:p>
          <a:endParaRPr lang="ru-RU"/>
        </a:p>
      </dgm:t>
    </dgm:pt>
    <dgm:pt modelId="{A5D02ED1-7422-442A-A54F-6A8E9B2CF5B4}" type="pres">
      <dgm:prSet presAssocID="{2A0B13FE-3203-40B4-B280-C5D6D1D11FA7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28D8256E-9CFE-479E-A6B4-CCF0EBC83F3C}" type="pres">
      <dgm:prSet presAssocID="{E0295FB0-4B58-4F9C-9F88-135525CE662E}" presName="node" presStyleLbl="node1" presStyleIdx="2" presStyleCnt="9" custScaleX="159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72EFA-7FAA-45B4-81C0-16B1649F4E11}" type="pres">
      <dgm:prSet presAssocID="{AB5A4878-79C4-402D-91A6-446E4A9399E1}" presName="parTrans" presStyleLbl="sibTrans2D1" presStyleIdx="3" presStyleCnt="9"/>
      <dgm:spPr/>
      <dgm:t>
        <a:bodyPr/>
        <a:lstStyle/>
        <a:p>
          <a:endParaRPr lang="ru-RU"/>
        </a:p>
      </dgm:t>
    </dgm:pt>
    <dgm:pt modelId="{2E1A185F-61AB-40BF-A6B2-CACDA49319CE}" type="pres">
      <dgm:prSet presAssocID="{AB5A4878-79C4-402D-91A6-446E4A9399E1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5D71B2AA-E630-4F05-9054-1681F1F9D6D6}" type="pres">
      <dgm:prSet presAssocID="{021837C1-7B3F-4294-86DC-C5F3181A6CB2}" presName="node" presStyleLbl="node1" presStyleIdx="3" presStyleCnt="9" custScaleX="178844" custRadScaleRad="103071" custRadScaleInc="-19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E7075-FAF5-4C79-B1E5-7CE6C11950B1}" type="pres">
      <dgm:prSet presAssocID="{73430A7E-4469-4972-86C8-3BE36F7C8010}" presName="parTrans" presStyleLbl="sibTrans2D1" presStyleIdx="4" presStyleCnt="9"/>
      <dgm:spPr/>
      <dgm:t>
        <a:bodyPr/>
        <a:lstStyle/>
        <a:p>
          <a:endParaRPr lang="ru-RU"/>
        </a:p>
      </dgm:t>
    </dgm:pt>
    <dgm:pt modelId="{CC0D1F7C-20EC-46B7-9546-E47EF2B1A171}" type="pres">
      <dgm:prSet presAssocID="{73430A7E-4469-4972-86C8-3BE36F7C8010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50FC4EC8-54F0-4D6A-8230-2EE95498D8A9}" type="pres">
      <dgm:prSet presAssocID="{5100FF0A-0096-4E87-934A-B4EB6D8FDE32}" presName="node" presStyleLbl="node1" presStyleIdx="4" presStyleCnt="9" custScaleX="180835" custRadScaleRad="101596" custRadScaleInc="-17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F71D8-4FC5-48BA-9A20-B7E031F32C5C}" type="pres">
      <dgm:prSet presAssocID="{99FA537B-944D-49D5-9AFD-B3837284550A}" presName="parTrans" presStyleLbl="sibTrans2D1" presStyleIdx="5" presStyleCnt="9"/>
      <dgm:spPr/>
      <dgm:t>
        <a:bodyPr/>
        <a:lstStyle/>
        <a:p>
          <a:endParaRPr lang="ru-RU"/>
        </a:p>
      </dgm:t>
    </dgm:pt>
    <dgm:pt modelId="{E8C29C14-9806-4E06-BBE8-CE7A4BD41BD1}" type="pres">
      <dgm:prSet presAssocID="{99FA537B-944D-49D5-9AFD-B3837284550A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F5D14C63-E0A6-46A4-95D4-DAFB257766E2}" type="pres">
      <dgm:prSet presAssocID="{74A52006-2954-4E13-9526-F2067686CE37}" presName="node" presStyleLbl="node1" presStyleIdx="5" presStyleCnt="9" custScaleX="169741" custRadScaleRad="99745" custRadScaleInc="50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8D220-8863-4B97-A2CD-3F44CF0EAC08}" type="pres">
      <dgm:prSet presAssocID="{DFF8AB15-7F24-44D6-A54E-7583BCC9DFAC}" presName="parTrans" presStyleLbl="sibTrans2D1" presStyleIdx="6" presStyleCnt="9"/>
      <dgm:spPr/>
      <dgm:t>
        <a:bodyPr/>
        <a:lstStyle/>
        <a:p>
          <a:endParaRPr lang="ru-RU"/>
        </a:p>
      </dgm:t>
    </dgm:pt>
    <dgm:pt modelId="{56BC9183-C39A-4305-BA68-5B7E2D80C75F}" type="pres">
      <dgm:prSet presAssocID="{DFF8AB15-7F24-44D6-A54E-7583BCC9DFAC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63F9AEFF-55C6-44D8-AB84-2D862572509F}" type="pres">
      <dgm:prSet presAssocID="{C38D6F03-A943-4CBD-BADA-052D57107C5F}" presName="node" presStyleLbl="node1" presStyleIdx="6" presStyleCnt="9" custScaleX="166207" custRadScaleRad="106727" custRadScaleInc="36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BD53C-79C3-4C3E-B555-55C4EC8D6D08}" type="pres">
      <dgm:prSet presAssocID="{6C9BD879-9268-42B7-8221-73DC1AC4C721}" presName="parTrans" presStyleLbl="sibTrans2D1" presStyleIdx="7" presStyleCnt="9"/>
      <dgm:spPr/>
      <dgm:t>
        <a:bodyPr/>
        <a:lstStyle/>
        <a:p>
          <a:endParaRPr lang="ru-RU"/>
        </a:p>
      </dgm:t>
    </dgm:pt>
    <dgm:pt modelId="{4FEBA998-7689-4183-8D88-2AEA95BA51D2}" type="pres">
      <dgm:prSet presAssocID="{6C9BD879-9268-42B7-8221-73DC1AC4C721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88801504-F835-4303-9EBA-EC23A5EC28D0}" type="pres">
      <dgm:prSet presAssocID="{66690893-4097-4945-9D1D-DBE8590150BA}" presName="node" presStyleLbl="node1" presStyleIdx="7" presStyleCnt="9" custScaleX="164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06237-D04C-4485-B918-DAEF1D6F785A}" type="pres">
      <dgm:prSet presAssocID="{EC4CBFA2-0F6F-4ECA-BA84-4533FB0D3E5C}" presName="parTrans" presStyleLbl="sibTrans2D1" presStyleIdx="8" presStyleCnt="9"/>
      <dgm:spPr/>
      <dgm:t>
        <a:bodyPr/>
        <a:lstStyle/>
        <a:p>
          <a:endParaRPr lang="ru-RU"/>
        </a:p>
      </dgm:t>
    </dgm:pt>
    <dgm:pt modelId="{D64E272E-2771-4A37-83F9-68C4405E5E2A}" type="pres">
      <dgm:prSet presAssocID="{EC4CBFA2-0F6F-4ECA-BA84-4533FB0D3E5C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74899D04-92CA-4608-8819-55A2C16D3304}" type="pres">
      <dgm:prSet presAssocID="{44E898B1-90B4-4FED-9E1E-5EA27470E158}" presName="node" presStyleLbl="node1" presStyleIdx="8" presStyleCnt="9" custScaleX="166740" custRadScaleRad="104162" custRadScaleInc="-27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43D264-B5B5-41D2-A5D6-D5EEAF9D86DD}" srcId="{568BCA8B-3819-45AA-8DE8-2060748EF84C}" destId="{289D8AFE-4182-4D05-BDF3-DAA6AD702418}" srcOrd="0" destOrd="0" parTransId="{EAD2D568-21EC-4076-92EB-824258BDC787}" sibTransId="{04185A8A-77F9-4406-8536-776F64C5F7B4}"/>
    <dgm:cxn modelId="{0B917C26-38A3-4735-90DD-1E75904AA833}" type="presOf" srcId="{6C9BD879-9268-42B7-8221-73DC1AC4C721}" destId="{5C4BD53C-79C3-4C3E-B555-55C4EC8D6D08}" srcOrd="0" destOrd="0" presId="urn:microsoft.com/office/officeart/2005/8/layout/radial5"/>
    <dgm:cxn modelId="{5365CCBD-2F9D-4A39-BF89-1C5E1BAA2732}" type="presOf" srcId="{99FA537B-944D-49D5-9AFD-B3837284550A}" destId="{2A6F71D8-4FC5-48BA-9A20-B7E031F32C5C}" srcOrd="0" destOrd="0" presId="urn:microsoft.com/office/officeart/2005/8/layout/radial5"/>
    <dgm:cxn modelId="{00AD3513-088E-4A8F-9326-1018BBCC402A}" type="presOf" srcId="{DFF8AB15-7F24-44D6-A54E-7583BCC9DFAC}" destId="{56BC9183-C39A-4305-BA68-5B7E2D80C75F}" srcOrd="1" destOrd="0" presId="urn:microsoft.com/office/officeart/2005/8/layout/radial5"/>
    <dgm:cxn modelId="{366BB985-675F-409E-A8BB-B894312C5BB4}" type="presOf" srcId="{C38D6F03-A943-4CBD-BADA-052D57107C5F}" destId="{63F9AEFF-55C6-44D8-AB84-2D862572509F}" srcOrd="0" destOrd="0" presId="urn:microsoft.com/office/officeart/2005/8/layout/radial5"/>
    <dgm:cxn modelId="{6ACF0B3D-0AC2-4BA1-AF5D-416925E34BA8}" srcId="{289D8AFE-4182-4D05-BDF3-DAA6AD702418}" destId="{549A8B62-2F66-40B1-AAE9-910619F21E94}" srcOrd="0" destOrd="0" parTransId="{4B51E4D8-F10C-4623-A309-DDA92E9080A0}" sibTransId="{A3466C5C-49D8-4454-9010-FE0FB35B44E2}"/>
    <dgm:cxn modelId="{6E20185E-4556-4325-9E06-DBF5B65F1D06}" type="presOf" srcId="{568BCA8B-3819-45AA-8DE8-2060748EF84C}" destId="{4D31B2B7-B11B-4CAD-90F0-8F6657DB8269}" srcOrd="0" destOrd="0" presId="urn:microsoft.com/office/officeart/2005/8/layout/radial5"/>
    <dgm:cxn modelId="{1BAD7353-8BC0-4F9C-A328-FDC032EEDE86}" srcId="{289D8AFE-4182-4D05-BDF3-DAA6AD702418}" destId="{44E898B1-90B4-4FED-9E1E-5EA27470E158}" srcOrd="8" destOrd="0" parTransId="{EC4CBFA2-0F6F-4ECA-BA84-4533FB0D3E5C}" sibTransId="{1865CF9D-38B2-4809-87C1-29D4465686E9}"/>
    <dgm:cxn modelId="{C0AA8AFD-A325-4F73-9C8A-614EED016B4F}" type="presOf" srcId="{DFF8AB15-7F24-44D6-A54E-7583BCC9DFAC}" destId="{4EC8D220-8863-4B97-A2CD-3F44CF0EAC08}" srcOrd="0" destOrd="0" presId="urn:microsoft.com/office/officeart/2005/8/layout/radial5"/>
    <dgm:cxn modelId="{4284A2EE-10CF-49F3-AECE-581FB46C8C74}" srcId="{289D8AFE-4182-4D05-BDF3-DAA6AD702418}" destId="{4DEF1760-2DB8-4585-AC03-FA65F13DDA84}" srcOrd="1" destOrd="0" parTransId="{4CB3D08B-0CEC-45E3-A496-AD0C07582D85}" sibTransId="{CF98C654-948F-4574-B175-2FF8D1FE53E6}"/>
    <dgm:cxn modelId="{3FB779C3-1A95-490F-B05D-C07F67C5FEA2}" type="presOf" srcId="{5100FF0A-0096-4E87-934A-B4EB6D8FDE32}" destId="{50FC4EC8-54F0-4D6A-8230-2EE95498D8A9}" srcOrd="0" destOrd="0" presId="urn:microsoft.com/office/officeart/2005/8/layout/radial5"/>
    <dgm:cxn modelId="{ED1FC6D1-58F5-4CB0-8D41-5D2F843FC5B1}" type="presOf" srcId="{4CB3D08B-0CEC-45E3-A496-AD0C07582D85}" destId="{B94F741F-A615-45DD-B4C7-2879C318EDDC}" srcOrd="0" destOrd="0" presId="urn:microsoft.com/office/officeart/2005/8/layout/radial5"/>
    <dgm:cxn modelId="{1D3E4431-93AE-4358-8766-DF83DB3F98D9}" type="presOf" srcId="{2A0B13FE-3203-40B4-B280-C5D6D1D11FA7}" destId="{A5D02ED1-7422-442A-A54F-6A8E9B2CF5B4}" srcOrd="1" destOrd="0" presId="urn:microsoft.com/office/officeart/2005/8/layout/radial5"/>
    <dgm:cxn modelId="{5FBF0239-9DAA-4DF7-B052-6985A7439AA2}" type="presOf" srcId="{549A8B62-2F66-40B1-AAE9-910619F21E94}" destId="{0C7D31A5-CC3D-4FAC-82E9-52CF0972EE16}" srcOrd="0" destOrd="0" presId="urn:microsoft.com/office/officeart/2005/8/layout/radial5"/>
    <dgm:cxn modelId="{E801880B-8A47-437E-BCEF-213093521B2D}" type="presOf" srcId="{4DEF1760-2DB8-4585-AC03-FA65F13DDA84}" destId="{BD386F02-D3BE-4E72-BE63-A9FA5C00A93D}" srcOrd="0" destOrd="0" presId="urn:microsoft.com/office/officeart/2005/8/layout/radial5"/>
    <dgm:cxn modelId="{96D30227-14FD-41D1-A17F-ADC0329454E5}" type="presOf" srcId="{AB5A4878-79C4-402D-91A6-446E4A9399E1}" destId="{2E1A185F-61AB-40BF-A6B2-CACDA49319CE}" srcOrd="1" destOrd="0" presId="urn:microsoft.com/office/officeart/2005/8/layout/radial5"/>
    <dgm:cxn modelId="{A7B1305B-355F-4830-BE1C-3C61FA412D66}" type="presOf" srcId="{AB5A4878-79C4-402D-91A6-446E4A9399E1}" destId="{82372EFA-7FAA-45B4-81C0-16B1649F4E11}" srcOrd="0" destOrd="0" presId="urn:microsoft.com/office/officeart/2005/8/layout/radial5"/>
    <dgm:cxn modelId="{9982926E-934A-46F6-9104-85030FE567C0}" type="presOf" srcId="{73430A7E-4469-4972-86C8-3BE36F7C8010}" destId="{CC0D1F7C-20EC-46B7-9546-E47EF2B1A171}" srcOrd="1" destOrd="0" presId="urn:microsoft.com/office/officeart/2005/8/layout/radial5"/>
    <dgm:cxn modelId="{F0E1CCFA-5A94-4A80-9819-2CF72A30DEF6}" type="presOf" srcId="{EC4CBFA2-0F6F-4ECA-BA84-4533FB0D3E5C}" destId="{D64E272E-2771-4A37-83F9-68C4405E5E2A}" srcOrd="1" destOrd="0" presId="urn:microsoft.com/office/officeart/2005/8/layout/radial5"/>
    <dgm:cxn modelId="{6D18DD19-9293-4462-AA27-06934690E0B4}" srcId="{289D8AFE-4182-4D05-BDF3-DAA6AD702418}" destId="{5100FF0A-0096-4E87-934A-B4EB6D8FDE32}" srcOrd="4" destOrd="0" parTransId="{73430A7E-4469-4972-86C8-3BE36F7C8010}" sibTransId="{66478F4E-777C-4DCE-BF54-3A2E699DC5EF}"/>
    <dgm:cxn modelId="{017925B9-6944-4C33-BB12-59449B58EC1C}" type="presOf" srcId="{73430A7E-4469-4972-86C8-3BE36F7C8010}" destId="{596E7075-FAF5-4C79-B1E5-7CE6C11950B1}" srcOrd="0" destOrd="0" presId="urn:microsoft.com/office/officeart/2005/8/layout/radial5"/>
    <dgm:cxn modelId="{725E27B3-3C00-41C5-8C35-695D687935FE}" srcId="{289D8AFE-4182-4D05-BDF3-DAA6AD702418}" destId="{E0295FB0-4B58-4F9C-9F88-135525CE662E}" srcOrd="2" destOrd="0" parTransId="{2A0B13FE-3203-40B4-B280-C5D6D1D11FA7}" sibTransId="{556D9557-C8FD-4FCE-9E00-43319EF98E0C}"/>
    <dgm:cxn modelId="{138A1FA1-FB90-4C6A-91E1-638505291382}" srcId="{289D8AFE-4182-4D05-BDF3-DAA6AD702418}" destId="{74A52006-2954-4E13-9526-F2067686CE37}" srcOrd="5" destOrd="0" parTransId="{99FA537B-944D-49D5-9AFD-B3837284550A}" sibTransId="{272753EE-3949-4C7F-8586-F51694FE56D4}"/>
    <dgm:cxn modelId="{A152DFD4-81D0-44FB-9653-26C552E79A7D}" type="presOf" srcId="{66690893-4097-4945-9D1D-DBE8590150BA}" destId="{88801504-F835-4303-9EBA-EC23A5EC28D0}" srcOrd="0" destOrd="0" presId="urn:microsoft.com/office/officeart/2005/8/layout/radial5"/>
    <dgm:cxn modelId="{92BB19C7-8BD3-4B23-B6CB-55363C7E93B2}" type="presOf" srcId="{74A52006-2954-4E13-9526-F2067686CE37}" destId="{F5D14C63-E0A6-46A4-95D4-DAFB257766E2}" srcOrd="0" destOrd="0" presId="urn:microsoft.com/office/officeart/2005/8/layout/radial5"/>
    <dgm:cxn modelId="{1DDDA462-BF87-4A75-85AD-EB1DE06C67EB}" type="presOf" srcId="{E0295FB0-4B58-4F9C-9F88-135525CE662E}" destId="{28D8256E-9CFE-479E-A6B4-CCF0EBC83F3C}" srcOrd="0" destOrd="0" presId="urn:microsoft.com/office/officeart/2005/8/layout/radial5"/>
    <dgm:cxn modelId="{FF6F4124-AE8F-4315-8ABA-213A4F83CBBE}" type="presOf" srcId="{6C9BD879-9268-42B7-8221-73DC1AC4C721}" destId="{4FEBA998-7689-4183-8D88-2AEA95BA51D2}" srcOrd="1" destOrd="0" presId="urn:microsoft.com/office/officeart/2005/8/layout/radial5"/>
    <dgm:cxn modelId="{23088AED-6792-4DD8-ABEC-A6E39AC15669}" type="presOf" srcId="{99FA537B-944D-49D5-9AFD-B3837284550A}" destId="{E8C29C14-9806-4E06-BBE8-CE7A4BD41BD1}" srcOrd="1" destOrd="0" presId="urn:microsoft.com/office/officeart/2005/8/layout/radial5"/>
    <dgm:cxn modelId="{328335B8-5207-4C39-88B6-DB020E7044C9}" srcId="{289D8AFE-4182-4D05-BDF3-DAA6AD702418}" destId="{C38D6F03-A943-4CBD-BADA-052D57107C5F}" srcOrd="6" destOrd="0" parTransId="{DFF8AB15-7F24-44D6-A54E-7583BCC9DFAC}" sibTransId="{A0C38691-955D-4D3A-ABFC-A4F061D5CCDD}"/>
    <dgm:cxn modelId="{488F2A7E-2471-4895-8B8C-BC5468498C5A}" srcId="{289D8AFE-4182-4D05-BDF3-DAA6AD702418}" destId="{66690893-4097-4945-9D1D-DBE8590150BA}" srcOrd="7" destOrd="0" parTransId="{6C9BD879-9268-42B7-8221-73DC1AC4C721}" sibTransId="{3A23A69A-AD30-456A-BAB4-5151C3117C5F}"/>
    <dgm:cxn modelId="{7935E955-56BF-4A1F-95E3-557C8C758886}" type="presOf" srcId="{289D8AFE-4182-4D05-BDF3-DAA6AD702418}" destId="{A7240088-BFAF-4BAE-A5EF-C8B84D7CFB67}" srcOrd="0" destOrd="0" presId="urn:microsoft.com/office/officeart/2005/8/layout/radial5"/>
    <dgm:cxn modelId="{435543AC-EB94-4FA3-BFDD-ADC795B6F28D}" srcId="{289D8AFE-4182-4D05-BDF3-DAA6AD702418}" destId="{021837C1-7B3F-4294-86DC-C5F3181A6CB2}" srcOrd="3" destOrd="0" parTransId="{AB5A4878-79C4-402D-91A6-446E4A9399E1}" sibTransId="{26E28632-3A63-497C-A7DF-976A23CAAB84}"/>
    <dgm:cxn modelId="{C0AFC9D0-06AE-4028-AF77-81DB2157C658}" type="presOf" srcId="{4CB3D08B-0CEC-45E3-A496-AD0C07582D85}" destId="{EE428500-9CE5-4C2B-B4A4-6A026E8FDCE6}" srcOrd="1" destOrd="0" presId="urn:microsoft.com/office/officeart/2005/8/layout/radial5"/>
    <dgm:cxn modelId="{1A85CC9F-A6DC-4FAC-8086-CD98B2CFC1E4}" type="presOf" srcId="{021837C1-7B3F-4294-86DC-C5F3181A6CB2}" destId="{5D71B2AA-E630-4F05-9054-1681F1F9D6D6}" srcOrd="0" destOrd="0" presId="urn:microsoft.com/office/officeart/2005/8/layout/radial5"/>
    <dgm:cxn modelId="{86322640-BDB1-4D86-82C1-EDEA8E0FA321}" type="presOf" srcId="{4B51E4D8-F10C-4623-A309-DDA92E9080A0}" destId="{40CB9A01-4C14-488E-AB63-85DB4F9A2213}" srcOrd="0" destOrd="0" presId="urn:microsoft.com/office/officeart/2005/8/layout/radial5"/>
    <dgm:cxn modelId="{4C140E9C-4BDC-4D79-81AB-F1BEB43B6867}" type="presOf" srcId="{44E898B1-90B4-4FED-9E1E-5EA27470E158}" destId="{74899D04-92CA-4608-8819-55A2C16D3304}" srcOrd="0" destOrd="0" presId="urn:microsoft.com/office/officeart/2005/8/layout/radial5"/>
    <dgm:cxn modelId="{2740D228-2121-4900-A1E4-18852B91E4B4}" type="presOf" srcId="{EC4CBFA2-0F6F-4ECA-BA84-4533FB0D3E5C}" destId="{6B706237-D04C-4485-B918-DAEF1D6F785A}" srcOrd="0" destOrd="0" presId="urn:microsoft.com/office/officeart/2005/8/layout/radial5"/>
    <dgm:cxn modelId="{CD8FBA7B-80FA-4011-BCD6-DACF43D5629D}" type="presOf" srcId="{4B51E4D8-F10C-4623-A309-DDA92E9080A0}" destId="{2BA90E91-85E6-4FEF-B187-79815161B123}" srcOrd="1" destOrd="0" presId="urn:microsoft.com/office/officeart/2005/8/layout/radial5"/>
    <dgm:cxn modelId="{1DB0B2AF-C679-4DDD-8CA0-1BBB3937391C}" type="presOf" srcId="{2A0B13FE-3203-40B4-B280-C5D6D1D11FA7}" destId="{0FFAE9EE-232B-4B85-A442-48AC6C67CA44}" srcOrd="0" destOrd="0" presId="urn:microsoft.com/office/officeart/2005/8/layout/radial5"/>
    <dgm:cxn modelId="{FA44BE01-D3AF-4D01-AEEF-D612F888A56C}" type="presParOf" srcId="{4D31B2B7-B11B-4CAD-90F0-8F6657DB8269}" destId="{A7240088-BFAF-4BAE-A5EF-C8B84D7CFB67}" srcOrd="0" destOrd="0" presId="urn:microsoft.com/office/officeart/2005/8/layout/radial5"/>
    <dgm:cxn modelId="{BB0AB6FE-7C35-455D-8EA6-95871AEDB16A}" type="presParOf" srcId="{4D31B2B7-B11B-4CAD-90F0-8F6657DB8269}" destId="{40CB9A01-4C14-488E-AB63-85DB4F9A2213}" srcOrd="1" destOrd="0" presId="urn:microsoft.com/office/officeart/2005/8/layout/radial5"/>
    <dgm:cxn modelId="{32EA19D8-5D7B-4AA3-A9E2-4887DAE1D6E3}" type="presParOf" srcId="{40CB9A01-4C14-488E-AB63-85DB4F9A2213}" destId="{2BA90E91-85E6-4FEF-B187-79815161B123}" srcOrd="0" destOrd="0" presId="urn:microsoft.com/office/officeart/2005/8/layout/radial5"/>
    <dgm:cxn modelId="{CDBBE27C-BC49-4AC8-8702-6591B4A4BEA3}" type="presParOf" srcId="{4D31B2B7-B11B-4CAD-90F0-8F6657DB8269}" destId="{0C7D31A5-CC3D-4FAC-82E9-52CF0972EE16}" srcOrd="2" destOrd="0" presId="urn:microsoft.com/office/officeart/2005/8/layout/radial5"/>
    <dgm:cxn modelId="{6BF7B0A6-F9EF-4F98-8BC9-E516CA3F8DC5}" type="presParOf" srcId="{4D31B2B7-B11B-4CAD-90F0-8F6657DB8269}" destId="{B94F741F-A615-45DD-B4C7-2879C318EDDC}" srcOrd="3" destOrd="0" presId="urn:microsoft.com/office/officeart/2005/8/layout/radial5"/>
    <dgm:cxn modelId="{B0D29CC6-4DD0-408B-9110-2DB04AB24052}" type="presParOf" srcId="{B94F741F-A615-45DD-B4C7-2879C318EDDC}" destId="{EE428500-9CE5-4C2B-B4A4-6A026E8FDCE6}" srcOrd="0" destOrd="0" presId="urn:microsoft.com/office/officeart/2005/8/layout/radial5"/>
    <dgm:cxn modelId="{1169E704-C2BF-4B61-A5B0-C341759A02CC}" type="presParOf" srcId="{4D31B2B7-B11B-4CAD-90F0-8F6657DB8269}" destId="{BD386F02-D3BE-4E72-BE63-A9FA5C00A93D}" srcOrd="4" destOrd="0" presId="urn:microsoft.com/office/officeart/2005/8/layout/radial5"/>
    <dgm:cxn modelId="{70818F56-5FF8-42C7-A51E-2CBE9EE2D875}" type="presParOf" srcId="{4D31B2B7-B11B-4CAD-90F0-8F6657DB8269}" destId="{0FFAE9EE-232B-4B85-A442-48AC6C67CA44}" srcOrd="5" destOrd="0" presId="urn:microsoft.com/office/officeart/2005/8/layout/radial5"/>
    <dgm:cxn modelId="{8FD9F88A-C590-4045-9556-1267B811DF5F}" type="presParOf" srcId="{0FFAE9EE-232B-4B85-A442-48AC6C67CA44}" destId="{A5D02ED1-7422-442A-A54F-6A8E9B2CF5B4}" srcOrd="0" destOrd="0" presId="urn:microsoft.com/office/officeart/2005/8/layout/radial5"/>
    <dgm:cxn modelId="{08DE868B-B94D-4CE3-84DC-6DBF0DADD7D8}" type="presParOf" srcId="{4D31B2B7-B11B-4CAD-90F0-8F6657DB8269}" destId="{28D8256E-9CFE-479E-A6B4-CCF0EBC83F3C}" srcOrd="6" destOrd="0" presId="urn:microsoft.com/office/officeart/2005/8/layout/radial5"/>
    <dgm:cxn modelId="{4618FE9E-AFBE-4E6B-B328-A045FA5B47DE}" type="presParOf" srcId="{4D31B2B7-B11B-4CAD-90F0-8F6657DB8269}" destId="{82372EFA-7FAA-45B4-81C0-16B1649F4E11}" srcOrd="7" destOrd="0" presId="urn:microsoft.com/office/officeart/2005/8/layout/radial5"/>
    <dgm:cxn modelId="{2B25CC13-E74F-4E79-A350-450CB0EB15B9}" type="presParOf" srcId="{82372EFA-7FAA-45B4-81C0-16B1649F4E11}" destId="{2E1A185F-61AB-40BF-A6B2-CACDA49319CE}" srcOrd="0" destOrd="0" presId="urn:microsoft.com/office/officeart/2005/8/layout/radial5"/>
    <dgm:cxn modelId="{B737D143-8CA0-4544-A137-CAFA098977C5}" type="presParOf" srcId="{4D31B2B7-B11B-4CAD-90F0-8F6657DB8269}" destId="{5D71B2AA-E630-4F05-9054-1681F1F9D6D6}" srcOrd="8" destOrd="0" presId="urn:microsoft.com/office/officeart/2005/8/layout/radial5"/>
    <dgm:cxn modelId="{1FF9CC80-0195-4D7A-9628-1ED8FE9CD0C9}" type="presParOf" srcId="{4D31B2B7-B11B-4CAD-90F0-8F6657DB8269}" destId="{596E7075-FAF5-4C79-B1E5-7CE6C11950B1}" srcOrd="9" destOrd="0" presId="urn:microsoft.com/office/officeart/2005/8/layout/radial5"/>
    <dgm:cxn modelId="{23A9355D-BB96-45D3-856F-60EA4982B0F0}" type="presParOf" srcId="{596E7075-FAF5-4C79-B1E5-7CE6C11950B1}" destId="{CC0D1F7C-20EC-46B7-9546-E47EF2B1A171}" srcOrd="0" destOrd="0" presId="urn:microsoft.com/office/officeart/2005/8/layout/radial5"/>
    <dgm:cxn modelId="{4EC1A2C0-0A0E-4300-84B0-7839B02159CA}" type="presParOf" srcId="{4D31B2B7-B11B-4CAD-90F0-8F6657DB8269}" destId="{50FC4EC8-54F0-4D6A-8230-2EE95498D8A9}" srcOrd="10" destOrd="0" presId="urn:microsoft.com/office/officeart/2005/8/layout/radial5"/>
    <dgm:cxn modelId="{6EF57832-62C9-4506-BF40-DC503DA92276}" type="presParOf" srcId="{4D31B2B7-B11B-4CAD-90F0-8F6657DB8269}" destId="{2A6F71D8-4FC5-48BA-9A20-B7E031F32C5C}" srcOrd="11" destOrd="0" presId="urn:microsoft.com/office/officeart/2005/8/layout/radial5"/>
    <dgm:cxn modelId="{F4AAC4AD-83F8-4270-BBB1-6C93697179AC}" type="presParOf" srcId="{2A6F71D8-4FC5-48BA-9A20-B7E031F32C5C}" destId="{E8C29C14-9806-4E06-BBE8-CE7A4BD41BD1}" srcOrd="0" destOrd="0" presId="urn:microsoft.com/office/officeart/2005/8/layout/radial5"/>
    <dgm:cxn modelId="{3F499E73-DDB9-4663-91DE-E7A31AA5072F}" type="presParOf" srcId="{4D31B2B7-B11B-4CAD-90F0-8F6657DB8269}" destId="{F5D14C63-E0A6-46A4-95D4-DAFB257766E2}" srcOrd="12" destOrd="0" presId="urn:microsoft.com/office/officeart/2005/8/layout/radial5"/>
    <dgm:cxn modelId="{36387794-7F1B-42E7-AC1F-F47C407E66CE}" type="presParOf" srcId="{4D31B2B7-B11B-4CAD-90F0-8F6657DB8269}" destId="{4EC8D220-8863-4B97-A2CD-3F44CF0EAC08}" srcOrd="13" destOrd="0" presId="urn:microsoft.com/office/officeart/2005/8/layout/radial5"/>
    <dgm:cxn modelId="{2A56D85B-FC32-41F4-A805-C6BF93E90612}" type="presParOf" srcId="{4EC8D220-8863-4B97-A2CD-3F44CF0EAC08}" destId="{56BC9183-C39A-4305-BA68-5B7E2D80C75F}" srcOrd="0" destOrd="0" presId="urn:microsoft.com/office/officeart/2005/8/layout/radial5"/>
    <dgm:cxn modelId="{EF738857-6A21-40E1-8134-3161C1FD8176}" type="presParOf" srcId="{4D31B2B7-B11B-4CAD-90F0-8F6657DB8269}" destId="{63F9AEFF-55C6-44D8-AB84-2D862572509F}" srcOrd="14" destOrd="0" presId="urn:microsoft.com/office/officeart/2005/8/layout/radial5"/>
    <dgm:cxn modelId="{03C48803-389F-4D5D-8C65-462F64FD8230}" type="presParOf" srcId="{4D31B2B7-B11B-4CAD-90F0-8F6657DB8269}" destId="{5C4BD53C-79C3-4C3E-B555-55C4EC8D6D08}" srcOrd="15" destOrd="0" presId="urn:microsoft.com/office/officeart/2005/8/layout/radial5"/>
    <dgm:cxn modelId="{5F4E3C1E-C695-4810-B265-9D4B6F762DF1}" type="presParOf" srcId="{5C4BD53C-79C3-4C3E-B555-55C4EC8D6D08}" destId="{4FEBA998-7689-4183-8D88-2AEA95BA51D2}" srcOrd="0" destOrd="0" presId="urn:microsoft.com/office/officeart/2005/8/layout/radial5"/>
    <dgm:cxn modelId="{66B6AF99-D06F-441F-A5B8-602A0148CD09}" type="presParOf" srcId="{4D31B2B7-B11B-4CAD-90F0-8F6657DB8269}" destId="{88801504-F835-4303-9EBA-EC23A5EC28D0}" srcOrd="16" destOrd="0" presId="urn:microsoft.com/office/officeart/2005/8/layout/radial5"/>
    <dgm:cxn modelId="{D9794B35-96D7-4913-8DCC-0A95F4816D45}" type="presParOf" srcId="{4D31B2B7-B11B-4CAD-90F0-8F6657DB8269}" destId="{6B706237-D04C-4485-B918-DAEF1D6F785A}" srcOrd="17" destOrd="0" presId="urn:microsoft.com/office/officeart/2005/8/layout/radial5"/>
    <dgm:cxn modelId="{E0AF859E-149F-43ED-B9C9-03422FF46318}" type="presParOf" srcId="{6B706237-D04C-4485-B918-DAEF1D6F785A}" destId="{D64E272E-2771-4A37-83F9-68C4405E5E2A}" srcOrd="0" destOrd="0" presId="urn:microsoft.com/office/officeart/2005/8/layout/radial5"/>
    <dgm:cxn modelId="{569845BC-523B-4A9A-8B39-41441C42FA45}" type="presParOf" srcId="{4D31B2B7-B11B-4CAD-90F0-8F6657DB8269}" destId="{74899D04-92CA-4608-8819-55A2C16D3304}" srcOrd="18" destOrd="0" presId="urn:microsoft.com/office/officeart/2005/8/layout/radial5"/>
  </dgm:cxnLst>
  <dgm:bg>
    <a:effectLst>
      <a:innerShdw blurRad="63500" dist="50800" dir="189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4537C85-8C01-4A1E-8F67-C7A7B22C8C62}" type="doc">
      <dgm:prSet loTypeId="urn:microsoft.com/office/officeart/2005/8/layout/vList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0450BAD-33C6-47B3-A149-B381CCCDE82E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Октябрь 2021 года</a:t>
          </a:r>
        </a:p>
      </dgm:t>
    </dgm:pt>
    <dgm:pt modelId="{DD7C70A4-6ECC-44DB-A975-B00C8AC2E6A2}" type="par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2A277C-30EF-45AE-86A6-DA7FA8DA37A5}" type="sib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E50249-D65A-4AB5-88E9-B124A0CA6909}">
      <dgm:prSet phldrT="[Текст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ВЫБОРЫ ПРЕЗИДЕНТОВ ШКОЛ</a:t>
          </a:r>
        </a:p>
      </dgm:t>
    </dgm:pt>
    <dgm:pt modelId="{57246A09-DF01-4D62-B366-26729AB15AAC}" type="parTrans" cxnId="{DDC8755E-F69A-43E6-AB65-B0D0A1157387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668158-DAFA-44A3-A3CA-77C8AA4EBA64}" type="sibTrans" cxnId="{DDC8755E-F69A-43E6-AB65-B0D0A1157387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4D4D99-93A4-4B0D-BF88-C0661329B7F4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рганизация работы с Советом наставников в муниципальных образованиях и на республиканском уровне</a:t>
          </a:r>
        </a:p>
      </dgm:t>
    </dgm:pt>
    <dgm:pt modelId="{3C0336AF-456E-4C75-9C24-40076C9D4559}" type="par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B1C77-E601-43FA-B1AE-B23516696D8B}" type="sib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4A0BE-2023-47EF-88FB-217CA655D393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министерств школьного самоуправления</a:t>
          </a:r>
        </a:p>
      </dgm:t>
    </dgm:pt>
    <dgm:pt modelId="{04AAFF91-3462-480C-A10A-580A429AC61A}" type="par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4B570B-4FC9-4D49-8036-7E8EC44AF986}" type="sib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B2BF0-5A97-4EF8-9367-12C2CD39B2BA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Выборы президентов ученического муниципального самоуправления </a:t>
          </a:r>
        </a:p>
      </dgm:t>
    </dgm:pt>
    <dgm:pt modelId="{6A8A1F0B-E262-4762-8BAC-D8577BAED1FA}" type="parTrans" cxnId="{ED4CF987-B4E4-45AB-A87E-39AACB8A99B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220C22-2450-4AAE-B6D3-B0E9E0796716}" type="sibTrans" cxnId="{ED4CF987-B4E4-45AB-A87E-39AACB8A99B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3B3C0-1730-4AC2-8977-16FC8CABBF5D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Выборы министров ученического муниципального самоуправления</a:t>
          </a:r>
        </a:p>
      </dgm:t>
    </dgm:pt>
    <dgm:pt modelId="{2FAAE126-E13F-40F4-BCE8-598E7E15E386}" type="parTrans" cxnId="{6081BA99-B9B9-4D57-9BF6-C832DD02BA60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F29CDE-D53A-49CC-BCDF-1A414DB401F7}" type="sibTrans" cxnId="{6081BA99-B9B9-4D57-9BF6-C832DD02BA60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7B562F-8B4E-4922-8C06-DD62B7A2762A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Делегирование представителей школ в органы ученического муниципального самоуправления</a:t>
          </a:r>
        </a:p>
      </dgm:t>
    </dgm:pt>
    <dgm:pt modelId="{559EB3BD-12AB-424A-9A12-1961B31C44F8}" type="parTrans" cxnId="{8173FDFB-A331-43B5-81E8-EE596DFB9A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C7B5DFA-2714-4052-95AF-063CF3D9655B}" type="sibTrans" cxnId="{8173FDFB-A331-43B5-81E8-EE596DFB9A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9C73F55-D14D-47A3-A3F1-06EB1EE768F6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планов работы школьного самоуправления школ Республики Крым</a:t>
          </a:r>
        </a:p>
      </dgm:t>
    </dgm:pt>
    <dgm:pt modelId="{610762D6-E380-4E75-86CC-B4076B8AC503}" type="parTrans" cxnId="{9611839C-E878-41D6-9B3B-23AB84E056B1}">
      <dgm:prSet/>
      <dgm:spPr/>
      <dgm:t>
        <a:bodyPr/>
        <a:lstStyle/>
        <a:p>
          <a:endParaRPr lang="ru-RU"/>
        </a:p>
      </dgm:t>
    </dgm:pt>
    <dgm:pt modelId="{600D31F2-43D8-45CE-8DDA-D51189459000}" type="sibTrans" cxnId="{9611839C-E878-41D6-9B3B-23AB84E056B1}">
      <dgm:prSet/>
      <dgm:spPr/>
      <dgm:t>
        <a:bodyPr/>
        <a:lstStyle/>
        <a:p>
          <a:endParaRPr lang="ru-RU"/>
        </a:p>
      </dgm:t>
    </dgm:pt>
    <dgm:pt modelId="{77EA6DD7-24AE-46B7-B690-52E462C7CF87}" type="pres">
      <dgm:prSet presAssocID="{24537C85-8C01-4A1E-8F67-C7A7B22C8C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6233D3-9A2C-486C-AE5C-14C14A2E0AE8}" type="pres">
      <dgm:prSet presAssocID="{40450BAD-33C6-47B3-A149-B381CCCDE82E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601FB43-CC9E-4823-ACCF-D34A8158376D}" type="pres">
      <dgm:prSet presAssocID="{40450BAD-33C6-47B3-A149-B381CCCDE82E}" presName="box" presStyleLbl="node1" presStyleIdx="0" presStyleCnt="7"/>
      <dgm:spPr/>
      <dgm:t>
        <a:bodyPr/>
        <a:lstStyle/>
        <a:p>
          <a:endParaRPr lang="ru-RU"/>
        </a:p>
      </dgm:t>
    </dgm:pt>
    <dgm:pt modelId="{D816A189-3531-48BA-9D2F-FC056D53891A}" type="pres">
      <dgm:prSet presAssocID="{40450BAD-33C6-47B3-A149-B381CCCDE82E}" presName="img" presStyleLbl="fgImgPlace1" presStyleIdx="0" presStyleCnt="7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65A422FF-2A5A-4027-9643-5C374D42F031}" type="pres">
      <dgm:prSet presAssocID="{40450BAD-33C6-47B3-A149-B381CCCDE82E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6889A-15EE-4505-8F89-CD106A1342BB}" type="pres">
      <dgm:prSet presAssocID="{422A277C-30EF-45AE-86A6-DA7FA8DA37A5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CB32828-70F8-4628-9082-39F6F1C9B299}" type="pres">
      <dgm:prSet presAssocID="{3244A0BE-2023-47EF-88FB-217CA655D393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C74154F-BDBD-4708-87B1-3742C15E17CC}" type="pres">
      <dgm:prSet presAssocID="{3244A0BE-2023-47EF-88FB-217CA655D393}" presName="box" presStyleLbl="node1" presStyleIdx="1" presStyleCnt="7"/>
      <dgm:spPr/>
      <dgm:t>
        <a:bodyPr/>
        <a:lstStyle/>
        <a:p>
          <a:endParaRPr lang="ru-RU"/>
        </a:p>
      </dgm:t>
    </dgm:pt>
    <dgm:pt modelId="{274A3F35-1932-42A6-ADCC-115CF6AF6B6C}" type="pres">
      <dgm:prSet presAssocID="{3244A0BE-2023-47EF-88FB-217CA655D393}" presName="img" presStyleLbl="fgImgPlace1" presStyleIdx="1" presStyleCnt="7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A81D157F-016C-47FD-8BEA-7047A791FB2D}" type="pres">
      <dgm:prSet presAssocID="{3244A0BE-2023-47EF-88FB-217CA655D393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6CFE-3CD4-4A94-B013-85DA50B92CAA}" type="pres">
      <dgm:prSet presAssocID="{1A4B570B-4FC9-4D49-8036-7E8EC44AF98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4F61A8F-CE5A-4C89-A2DA-88C4755BF227}" type="pres">
      <dgm:prSet presAssocID="{417B562F-8B4E-4922-8C06-DD62B7A2762A}" presName="comp" presStyleCnt="0"/>
      <dgm:spPr/>
    </dgm:pt>
    <dgm:pt modelId="{B9463A24-DAA6-4B34-BF19-53F7D34423D1}" type="pres">
      <dgm:prSet presAssocID="{417B562F-8B4E-4922-8C06-DD62B7A2762A}" presName="box" presStyleLbl="node1" presStyleIdx="2" presStyleCnt="7"/>
      <dgm:spPr/>
      <dgm:t>
        <a:bodyPr/>
        <a:lstStyle/>
        <a:p>
          <a:endParaRPr lang="ru-RU"/>
        </a:p>
      </dgm:t>
    </dgm:pt>
    <dgm:pt modelId="{81F653AA-2310-432C-AD2B-92E146F79CB3}" type="pres">
      <dgm:prSet presAssocID="{417B562F-8B4E-4922-8C06-DD62B7A2762A}" presName="img" presStyleLbl="fgImgPlace1" presStyleIdx="2" presStyleCnt="7" custScaleX="41216"/>
      <dgm:spPr/>
    </dgm:pt>
    <dgm:pt modelId="{385BD877-270D-4C20-9025-8B1BD6C7E51B}" type="pres">
      <dgm:prSet presAssocID="{417B562F-8B4E-4922-8C06-DD62B7A2762A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C42E8-F943-408D-A945-7E279773AC8E}" type="pres">
      <dgm:prSet presAssocID="{0C7B5DFA-2714-4052-95AF-063CF3D9655B}" presName="spacer" presStyleCnt="0"/>
      <dgm:spPr/>
    </dgm:pt>
    <dgm:pt modelId="{83B85C27-1708-4C10-ABF5-3A6CA1D01975}" type="pres">
      <dgm:prSet presAssocID="{3B1B2BF0-5A97-4EF8-9367-12C2CD39B2BA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52A62EF-F70E-4482-9A86-BE4032CCA8DC}" type="pres">
      <dgm:prSet presAssocID="{3B1B2BF0-5A97-4EF8-9367-12C2CD39B2BA}" presName="box" presStyleLbl="node1" presStyleIdx="3" presStyleCnt="7"/>
      <dgm:spPr/>
      <dgm:t>
        <a:bodyPr/>
        <a:lstStyle/>
        <a:p>
          <a:endParaRPr lang="ru-RU"/>
        </a:p>
      </dgm:t>
    </dgm:pt>
    <dgm:pt modelId="{061AC3E9-BE8A-42C0-B83F-90A18FD74A3B}" type="pres">
      <dgm:prSet presAssocID="{3B1B2BF0-5A97-4EF8-9367-12C2CD39B2BA}" presName="img" presStyleLbl="fgImgPlace1" presStyleIdx="3" presStyleCnt="7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B3ED10C3-D417-4D78-B94B-794FC97770E8}" type="pres">
      <dgm:prSet presAssocID="{3B1B2BF0-5A97-4EF8-9367-12C2CD39B2BA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89C12-B190-4161-A2A3-A599C569CCD3}" type="pres">
      <dgm:prSet presAssocID="{7E220C22-2450-4AAE-B6D3-B0E9E079671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6DF2EE0-883A-4F14-890F-ABD953B44643}" type="pres">
      <dgm:prSet presAssocID="{78E3B3C0-1730-4AC2-8977-16FC8CABBF5D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F4A2B20E-7A8A-4999-BC2D-06DFCF29C091}" type="pres">
      <dgm:prSet presAssocID="{78E3B3C0-1730-4AC2-8977-16FC8CABBF5D}" presName="box" presStyleLbl="node1" presStyleIdx="4" presStyleCnt="7"/>
      <dgm:spPr/>
      <dgm:t>
        <a:bodyPr/>
        <a:lstStyle/>
        <a:p>
          <a:endParaRPr lang="ru-RU"/>
        </a:p>
      </dgm:t>
    </dgm:pt>
    <dgm:pt modelId="{D2CDE766-6E0C-4686-A5CD-71F2248387AE}" type="pres">
      <dgm:prSet presAssocID="{78E3B3C0-1730-4AC2-8977-16FC8CABBF5D}" presName="img" presStyleLbl="fgImgPlace1" presStyleIdx="4" presStyleCnt="7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9D4D292E-CD8E-4B85-B9FB-4F523A0C7A9E}" type="pres">
      <dgm:prSet presAssocID="{78E3B3C0-1730-4AC2-8977-16FC8CABBF5D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49228-89D7-4D15-A7C3-3D3AEC19B13B}" type="pres">
      <dgm:prSet presAssocID="{C0F29CDE-D53A-49CC-BCDF-1A414DB401F7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B79FAC09-6FE7-4594-A237-4277654CA4AD}" type="pres">
      <dgm:prSet presAssocID="{69C73F55-D14D-47A3-A3F1-06EB1EE768F6}" presName="comp" presStyleCnt="0"/>
      <dgm:spPr/>
    </dgm:pt>
    <dgm:pt modelId="{185C70C1-2FE2-47CD-8AA0-85448F48F1A2}" type="pres">
      <dgm:prSet presAssocID="{69C73F55-D14D-47A3-A3F1-06EB1EE768F6}" presName="box" presStyleLbl="node1" presStyleIdx="5" presStyleCnt="7"/>
      <dgm:spPr/>
      <dgm:t>
        <a:bodyPr/>
        <a:lstStyle/>
        <a:p>
          <a:endParaRPr lang="ru-RU"/>
        </a:p>
      </dgm:t>
    </dgm:pt>
    <dgm:pt modelId="{66892F62-936E-4AFF-AA5B-4839DBF516D2}" type="pres">
      <dgm:prSet presAssocID="{69C73F55-D14D-47A3-A3F1-06EB1EE768F6}" presName="img" presStyleLbl="fgImgPlace1" presStyleIdx="5" presStyleCnt="7" custScaleX="42256"/>
      <dgm:spPr/>
    </dgm:pt>
    <dgm:pt modelId="{4F8E35CD-2AEE-4C05-91C5-AC316F450381}" type="pres">
      <dgm:prSet presAssocID="{69C73F55-D14D-47A3-A3F1-06EB1EE768F6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C1166-4829-422A-974B-AFDCE3EC526C}" type="pres">
      <dgm:prSet presAssocID="{600D31F2-43D8-45CE-8DDA-D51189459000}" presName="spacer" presStyleCnt="0"/>
      <dgm:spPr/>
    </dgm:pt>
    <dgm:pt modelId="{BB2A8C3E-3FF4-43D9-9B36-7655B45C88B7}" type="pres">
      <dgm:prSet presAssocID="{694D4D99-93A4-4B0D-BF88-C0661329B7F4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9EB8D610-49BE-401F-9754-A1465350DCCB}" type="pres">
      <dgm:prSet presAssocID="{694D4D99-93A4-4B0D-BF88-C0661329B7F4}" presName="box" presStyleLbl="node1" presStyleIdx="6" presStyleCnt="7"/>
      <dgm:spPr/>
      <dgm:t>
        <a:bodyPr/>
        <a:lstStyle/>
        <a:p>
          <a:endParaRPr lang="ru-RU"/>
        </a:p>
      </dgm:t>
    </dgm:pt>
    <dgm:pt modelId="{2D6C572D-F267-4D46-B675-AD868751C57B}" type="pres">
      <dgm:prSet presAssocID="{694D4D99-93A4-4B0D-BF88-C0661329B7F4}" presName="img" presStyleLbl="fgImgPlace1" presStyleIdx="6" presStyleCnt="7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EFD1C6A4-C80C-49C2-8657-CE8E83744FD4}" type="pres">
      <dgm:prSet presAssocID="{694D4D99-93A4-4B0D-BF88-C0661329B7F4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73FDFB-A331-43B5-81E8-EE596DFB9A14}" srcId="{24537C85-8C01-4A1E-8F67-C7A7B22C8C62}" destId="{417B562F-8B4E-4922-8C06-DD62B7A2762A}" srcOrd="2" destOrd="0" parTransId="{559EB3BD-12AB-424A-9A12-1961B31C44F8}" sibTransId="{0C7B5DFA-2714-4052-95AF-063CF3D9655B}"/>
    <dgm:cxn modelId="{F5CD498D-E934-4055-859F-CFFD006EEFF9}" srcId="{24537C85-8C01-4A1E-8F67-C7A7B22C8C62}" destId="{40450BAD-33C6-47B3-A149-B381CCCDE82E}" srcOrd="0" destOrd="0" parTransId="{DD7C70A4-6ECC-44DB-A975-B00C8AC2E6A2}" sibTransId="{422A277C-30EF-45AE-86A6-DA7FA8DA37A5}"/>
    <dgm:cxn modelId="{11CE5BEB-4867-4E4C-952E-1C4E5021C560}" type="presOf" srcId="{417B562F-8B4E-4922-8C06-DD62B7A2762A}" destId="{385BD877-270D-4C20-9025-8B1BD6C7E51B}" srcOrd="1" destOrd="0" presId="urn:microsoft.com/office/officeart/2005/8/layout/vList4"/>
    <dgm:cxn modelId="{19D99A0D-F65F-4AE6-A3E0-76541C2ECCAE}" type="presOf" srcId="{24537C85-8C01-4A1E-8F67-C7A7B22C8C62}" destId="{77EA6DD7-24AE-46B7-B690-52E462C7CF87}" srcOrd="0" destOrd="0" presId="urn:microsoft.com/office/officeart/2005/8/layout/vList4"/>
    <dgm:cxn modelId="{F66A637B-C2D6-4E05-9DFB-3977482A46FC}" type="presOf" srcId="{40450BAD-33C6-47B3-A149-B381CCCDE82E}" destId="{3601FB43-CC9E-4823-ACCF-D34A8158376D}" srcOrd="0" destOrd="0" presId="urn:microsoft.com/office/officeart/2005/8/layout/vList4"/>
    <dgm:cxn modelId="{5ABD415B-3761-4100-87FA-CE8B06F8AF5E}" type="presOf" srcId="{3244A0BE-2023-47EF-88FB-217CA655D393}" destId="{A81D157F-016C-47FD-8BEA-7047A791FB2D}" srcOrd="1" destOrd="0" presId="urn:microsoft.com/office/officeart/2005/8/layout/vList4"/>
    <dgm:cxn modelId="{DDC8755E-F69A-43E6-AB65-B0D0A1157387}" srcId="{40450BAD-33C6-47B3-A149-B381CCCDE82E}" destId="{8FE50249-D65A-4AB5-88E9-B124A0CA6909}" srcOrd="0" destOrd="0" parTransId="{57246A09-DF01-4D62-B366-26729AB15AAC}" sibTransId="{81668158-DAFA-44A3-A3CA-77C8AA4EBA64}"/>
    <dgm:cxn modelId="{1FDE667C-916A-4722-86EA-6E399DA46BFB}" srcId="{24537C85-8C01-4A1E-8F67-C7A7B22C8C62}" destId="{694D4D99-93A4-4B0D-BF88-C0661329B7F4}" srcOrd="6" destOrd="0" parTransId="{3C0336AF-456E-4C75-9C24-40076C9D4559}" sibTransId="{22BB1C77-E601-43FA-B1AE-B23516696D8B}"/>
    <dgm:cxn modelId="{85275DBE-145F-4BC5-9A74-74C64368E483}" type="presOf" srcId="{69C73F55-D14D-47A3-A3F1-06EB1EE768F6}" destId="{4F8E35CD-2AEE-4C05-91C5-AC316F450381}" srcOrd="1" destOrd="0" presId="urn:microsoft.com/office/officeart/2005/8/layout/vList4"/>
    <dgm:cxn modelId="{9E8C79D8-43A7-4BA4-9367-378282EC7C94}" type="presOf" srcId="{78E3B3C0-1730-4AC2-8977-16FC8CABBF5D}" destId="{9D4D292E-CD8E-4B85-B9FB-4F523A0C7A9E}" srcOrd="1" destOrd="0" presId="urn:microsoft.com/office/officeart/2005/8/layout/vList4"/>
    <dgm:cxn modelId="{9D770B1B-15CF-464A-85A3-9B651D19D34C}" type="presOf" srcId="{78E3B3C0-1730-4AC2-8977-16FC8CABBF5D}" destId="{F4A2B20E-7A8A-4999-BC2D-06DFCF29C091}" srcOrd="0" destOrd="0" presId="urn:microsoft.com/office/officeart/2005/8/layout/vList4"/>
    <dgm:cxn modelId="{848D5975-2F1E-451A-849C-1D370E708807}" type="presOf" srcId="{8FE50249-D65A-4AB5-88E9-B124A0CA6909}" destId="{3601FB43-CC9E-4823-ACCF-D34A8158376D}" srcOrd="0" destOrd="1" presId="urn:microsoft.com/office/officeart/2005/8/layout/vList4"/>
    <dgm:cxn modelId="{063F057E-EAE0-4A7E-A275-28C3226556CE}" type="presOf" srcId="{3244A0BE-2023-47EF-88FB-217CA655D393}" destId="{7C74154F-BDBD-4708-87B1-3742C15E17CC}" srcOrd="0" destOrd="0" presId="urn:microsoft.com/office/officeart/2005/8/layout/vList4"/>
    <dgm:cxn modelId="{A9CEE7C3-E1CF-4E52-A8DE-C7387A05823A}" type="presOf" srcId="{40450BAD-33C6-47B3-A149-B381CCCDE82E}" destId="{65A422FF-2A5A-4027-9643-5C374D42F031}" srcOrd="1" destOrd="0" presId="urn:microsoft.com/office/officeart/2005/8/layout/vList4"/>
    <dgm:cxn modelId="{ED4CF987-B4E4-45AB-A87E-39AACB8A99BA}" srcId="{24537C85-8C01-4A1E-8F67-C7A7B22C8C62}" destId="{3B1B2BF0-5A97-4EF8-9367-12C2CD39B2BA}" srcOrd="3" destOrd="0" parTransId="{6A8A1F0B-E262-4762-8BAC-D8577BAED1FA}" sibTransId="{7E220C22-2450-4AAE-B6D3-B0E9E0796716}"/>
    <dgm:cxn modelId="{46D28589-D5D4-4B80-9FF4-174D7EB7A6AA}" type="presOf" srcId="{3B1B2BF0-5A97-4EF8-9367-12C2CD39B2BA}" destId="{E52A62EF-F70E-4482-9A86-BE4032CCA8DC}" srcOrd="0" destOrd="0" presId="urn:microsoft.com/office/officeart/2005/8/layout/vList4"/>
    <dgm:cxn modelId="{83EC13DA-A91D-4238-83E7-DD8739700309}" type="presOf" srcId="{3B1B2BF0-5A97-4EF8-9367-12C2CD39B2BA}" destId="{B3ED10C3-D417-4D78-B94B-794FC97770E8}" srcOrd="1" destOrd="0" presId="urn:microsoft.com/office/officeart/2005/8/layout/vList4"/>
    <dgm:cxn modelId="{6081BA99-B9B9-4D57-9BF6-C832DD02BA60}" srcId="{24537C85-8C01-4A1E-8F67-C7A7B22C8C62}" destId="{78E3B3C0-1730-4AC2-8977-16FC8CABBF5D}" srcOrd="4" destOrd="0" parTransId="{2FAAE126-E13F-40F4-BCE8-598E7E15E386}" sibTransId="{C0F29CDE-D53A-49CC-BCDF-1A414DB401F7}"/>
    <dgm:cxn modelId="{EDA9813A-6800-4697-B8DC-2D6222C222CA}" type="presOf" srcId="{69C73F55-D14D-47A3-A3F1-06EB1EE768F6}" destId="{185C70C1-2FE2-47CD-8AA0-85448F48F1A2}" srcOrd="0" destOrd="0" presId="urn:microsoft.com/office/officeart/2005/8/layout/vList4"/>
    <dgm:cxn modelId="{A75C1885-AC40-4B2E-AEC9-BEB21500D405}" type="presOf" srcId="{694D4D99-93A4-4B0D-BF88-C0661329B7F4}" destId="{9EB8D610-49BE-401F-9754-A1465350DCCB}" srcOrd="0" destOrd="0" presId="urn:microsoft.com/office/officeart/2005/8/layout/vList4"/>
    <dgm:cxn modelId="{29074F94-3BF6-4FA9-918B-7E5426049744}" type="presOf" srcId="{694D4D99-93A4-4B0D-BF88-C0661329B7F4}" destId="{EFD1C6A4-C80C-49C2-8657-CE8E83744FD4}" srcOrd="1" destOrd="0" presId="urn:microsoft.com/office/officeart/2005/8/layout/vList4"/>
    <dgm:cxn modelId="{53E2A905-F63E-4FF3-A4D8-FF9A4481852B}" type="presOf" srcId="{8FE50249-D65A-4AB5-88E9-B124A0CA6909}" destId="{65A422FF-2A5A-4027-9643-5C374D42F031}" srcOrd="1" destOrd="1" presId="urn:microsoft.com/office/officeart/2005/8/layout/vList4"/>
    <dgm:cxn modelId="{9611839C-E878-41D6-9B3B-23AB84E056B1}" srcId="{24537C85-8C01-4A1E-8F67-C7A7B22C8C62}" destId="{69C73F55-D14D-47A3-A3F1-06EB1EE768F6}" srcOrd="5" destOrd="0" parTransId="{610762D6-E380-4E75-86CC-B4076B8AC503}" sibTransId="{600D31F2-43D8-45CE-8DDA-D51189459000}"/>
    <dgm:cxn modelId="{EFD123BA-1683-4569-9010-68DFE215F85E}" type="presOf" srcId="{417B562F-8B4E-4922-8C06-DD62B7A2762A}" destId="{B9463A24-DAA6-4B34-BF19-53F7D34423D1}" srcOrd="0" destOrd="0" presId="urn:microsoft.com/office/officeart/2005/8/layout/vList4"/>
    <dgm:cxn modelId="{A645D7E3-9F52-4496-BB9B-66867B928B5B}" srcId="{24537C85-8C01-4A1E-8F67-C7A7B22C8C62}" destId="{3244A0BE-2023-47EF-88FB-217CA655D393}" srcOrd="1" destOrd="0" parTransId="{04AAFF91-3462-480C-A10A-580A429AC61A}" sibTransId="{1A4B570B-4FC9-4D49-8036-7E8EC44AF986}"/>
    <dgm:cxn modelId="{1BE272F7-F387-4D35-B065-46E9AC085362}" type="presParOf" srcId="{77EA6DD7-24AE-46B7-B690-52E462C7CF87}" destId="{E36233D3-9A2C-486C-AE5C-14C14A2E0AE8}" srcOrd="0" destOrd="0" presId="urn:microsoft.com/office/officeart/2005/8/layout/vList4"/>
    <dgm:cxn modelId="{DA90D332-F6E8-4135-9617-F73351BE56CD}" type="presParOf" srcId="{E36233D3-9A2C-486C-AE5C-14C14A2E0AE8}" destId="{3601FB43-CC9E-4823-ACCF-D34A8158376D}" srcOrd="0" destOrd="0" presId="urn:microsoft.com/office/officeart/2005/8/layout/vList4"/>
    <dgm:cxn modelId="{56B38450-5AE7-40EB-A6AD-658CC2564B7D}" type="presParOf" srcId="{E36233D3-9A2C-486C-AE5C-14C14A2E0AE8}" destId="{D816A189-3531-48BA-9D2F-FC056D53891A}" srcOrd="1" destOrd="0" presId="urn:microsoft.com/office/officeart/2005/8/layout/vList4"/>
    <dgm:cxn modelId="{DC571C19-D583-4968-A221-21459D289D72}" type="presParOf" srcId="{E36233D3-9A2C-486C-AE5C-14C14A2E0AE8}" destId="{65A422FF-2A5A-4027-9643-5C374D42F031}" srcOrd="2" destOrd="0" presId="urn:microsoft.com/office/officeart/2005/8/layout/vList4"/>
    <dgm:cxn modelId="{81F25EAF-3B0A-4FB3-BA3D-ACF26D63C62A}" type="presParOf" srcId="{77EA6DD7-24AE-46B7-B690-52E462C7CF87}" destId="{32C6889A-15EE-4505-8F89-CD106A1342BB}" srcOrd="1" destOrd="0" presId="urn:microsoft.com/office/officeart/2005/8/layout/vList4"/>
    <dgm:cxn modelId="{C489CF91-643F-4A09-92E2-1A5FE70144D7}" type="presParOf" srcId="{77EA6DD7-24AE-46B7-B690-52E462C7CF87}" destId="{3CB32828-70F8-4628-9082-39F6F1C9B299}" srcOrd="2" destOrd="0" presId="urn:microsoft.com/office/officeart/2005/8/layout/vList4"/>
    <dgm:cxn modelId="{50D7EDC8-EDC7-4DFE-9111-22F093EAE71A}" type="presParOf" srcId="{3CB32828-70F8-4628-9082-39F6F1C9B299}" destId="{7C74154F-BDBD-4708-87B1-3742C15E17CC}" srcOrd="0" destOrd="0" presId="urn:microsoft.com/office/officeart/2005/8/layout/vList4"/>
    <dgm:cxn modelId="{ADF8D83C-2159-4EA2-A580-4F01738CE421}" type="presParOf" srcId="{3CB32828-70F8-4628-9082-39F6F1C9B299}" destId="{274A3F35-1932-42A6-ADCC-115CF6AF6B6C}" srcOrd="1" destOrd="0" presId="urn:microsoft.com/office/officeart/2005/8/layout/vList4"/>
    <dgm:cxn modelId="{59BA4D87-F36A-42C7-8309-22F28814FAED}" type="presParOf" srcId="{3CB32828-70F8-4628-9082-39F6F1C9B299}" destId="{A81D157F-016C-47FD-8BEA-7047A791FB2D}" srcOrd="2" destOrd="0" presId="urn:microsoft.com/office/officeart/2005/8/layout/vList4"/>
    <dgm:cxn modelId="{59DE2997-E6C9-4F4B-BD84-095A63F4B53F}" type="presParOf" srcId="{77EA6DD7-24AE-46B7-B690-52E462C7CF87}" destId="{1BAD6CFE-3CD4-4A94-B013-85DA50B92CAA}" srcOrd="3" destOrd="0" presId="urn:microsoft.com/office/officeart/2005/8/layout/vList4"/>
    <dgm:cxn modelId="{E2ED12C2-1EAE-4D6F-83F9-A09DEE93D9BE}" type="presParOf" srcId="{77EA6DD7-24AE-46B7-B690-52E462C7CF87}" destId="{74F61A8F-CE5A-4C89-A2DA-88C4755BF227}" srcOrd="4" destOrd="0" presId="urn:microsoft.com/office/officeart/2005/8/layout/vList4"/>
    <dgm:cxn modelId="{254E881D-78FF-49CB-9CD8-3B1589C2F13E}" type="presParOf" srcId="{74F61A8F-CE5A-4C89-A2DA-88C4755BF227}" destId="{B9463A24-DAA6-4B34-BF19-53F7D34423D1}" srcOrd="0" destOrd="0" presId="urn:microsoft.com/office/officeart/2005/8/layout/vList4"/>
    <dgm:cxn modelId="{CBCDB31A-236E-4EF4-BD02-F4C0E37536C3}" type="presParOf" srcId="{74F61A8F-CE5A-4C89-A2DA-88C4755BF227}" destId="{81F653AA-2310-432C-AD2B-92E146F79CB3}" srcOrd="1" destOrd="0" presId="urn:microsoft.com/office/officeart/2005/8/layout/vList4"/>
    <dgm:cxn modelId="{8A1417F1-457C-4549-BDD3-50F927C3FA1D}" type="presParOf" srcId="{74F61A8F-CE5A-4C89-A2DA-88C4755BF227}" destId="{385BD877-270D-4C20-9025-8B1BD6C7E51B}" srcOrd="2" destOrd="0" presId="urn:microsoft.com/office/officeart/2005/8/layout/vList4"/>
    <dgm:cxn modelId="{C104602C-D446-4F46-8EF6-3ACDD473E326}" type="presParOf" srcId="{77EA6DD7-24AE-46B7-B690-52E462C7CF87}" destId="{6F8C42E8-F943-408D-A945-7E279773AC8E}" srcOrd="5" destOrd="0" presId="urn:microsoft.com/office/officeart/2005/8/layout/vList4"/>
    <dgm:cxn modelId="{1D0DADBE-7C09-439A-A2DD-17F1A68A1818}" type="presParOf" srcId="{77EA6DD7-24AE-46B7-B690-52E462C7CF87}" destId="{83B85C27-1708-4C10-ABF5-3A6CA1D01975}" srcOrd="6" destOrd="0" presId="urn:microsoft.com/office/officeart/2005/8/layout/vList4"/>
    <dgm:cxn modelId="{1372A9DC-1885-4C6B-B45D-74C988D91C9F}" type="presParOf" srcId="{83B85C27-1708-4C10-ABF5-3A6CA1D01975}" destId="{E52A62EF-F70E-4482-9A86-BE4032CCA8DC}" srcOrd="0" destOrd="0" presId="urn:microsoft.com/office/officeart/2005/8/layout/vList4"/>
    <dgm:cxn modelId="{2569D465-2D87-48D4-9DBC-7CB7594182F1}" type="presParOf" srcId="{83B85C27-1708-4C10-ABF5-3A6CA1D01975}" destId="{061AC3E9-BE8A-42C0-B83F-90A18FD74A3B}" srcOrd="1" destOrd="0" presId="urn:microsoft.com/office/officeart/2005/8/layout/vList4"/>
    <dgm:cxn modelId="{0F2ACF5D-7DB8-4991-9C4B-45BD41852642}" type="presParOf" srcId="{83B85C27-1708-4C10-ABF5-3A6CA1D01975}" destId="{B3ED10C3-D417-4D78-B94B-794FC97770E8}" srcOrd="2" destOrd="0" presId="urn:microsoft.com/office/officeart/2005/8/layout/vList4"/>
    <dgm:cxn modelId="{50C5DCD5-240A-4D10-B556-52AABC3E2670}" type="presParOf" srcId="{77EA6DD7-24AE-46B7-B690-52E462C7CF87}" destId="{47C89C12-B190-4161-A2A3-A599C569CCD3}" srcOrd="7" destOrd="0" presId="urn:microsoft.com/office/officeart/2005/8/layout/vList4"/>
    <dgm:cxn modelId="{2A8165F8-F3A6-4B7E-B00F-3ABB0DBCA8FA}" type="presParOf" srcId="{77EA6DD7-24AE-46B7-B690-52E462C7CF87}" destId="{E6DF2EE0-883A-4F14-890F-ABD953B44643}" srcOrd="8" destOrd="0" presId="urn:microsoft.com/office/officeart/2005/8/layout/vList4"/>
    <dgm:cxn modelId="{9EBB9E6E-170C-4007-A04D-8D7112D45B61}" type="presParOf" srcId="{E6DF2EE0-883A-4F14-890F-ABD953B44643}" destId="{F4A2B20E-7A8A-4999-BC2D-06DFCF29C091}" srcOrd="0" destOrd="0" presId="urn:microsoft.com/office/officeart/2005/8/layout/vList4"/>
    <dgm:cxn modelId="{779968FD-A4AB-4B54-A2AF-9B735F5DF4E4}" type="presParOf" srcId="{E6DF2EE0-883A-4F14-890F-ABD953B44643}" destId="{D2CDE766-6E0C-4686-A5CD-71F2248387AE}" srcOrd="1" destOrd="0" presId="urn:microsoft.com/office/officeart/2005/8/layout/vList4"/>
    <dgm:cxn modelId="{3CC2CE53-9074-4C99-A6CC-C6F6CF4EA4A3}" type="presParOf" srcId="{E6DF2EE0-883A-4F14-890F-ABD953B44643}" destId="{9D4D292E-CD8E-4B85-B9FB-4F523A0C7A9E}" srcOrd="2" destOrd="0" presId="urn:microsoft.com/office/officeart/2005/8/layout/vList4"/>
    <dgm:cxn modelId="{447135F3-1AAE-43D9-BEF3-8F91F89BBA4A}" type="presParOf" srcId="{77EA6DD7-24AE-46B7-B690-52E462C7CF87}" destId="{D4249228-89D7-4D15-A7C3-3D3AEC19B13B}" srcOrd="9" destOrd="0" presId="urn:microsoft.com/office/officeart/2005/8/layout/vList4"/>
    <dgm:cxn modelId="{C0BEF48C-ED5B-45CD-A3C4-4A62A303958A}" type="presParOf" srcId="{77EA6DD7-24AE-46B7-B690-52E462C7CF87}" destId="{B79FAC09-6FE7-4594-A237-4277654CA4AD}" srcOrd="10" destOrd="0" presId="urn:microsoft.com/office/officeart/2005/8/layout/vList4"/>
    <dgm:cxn modelId="{0B841309-FD4F-4F9B-9896-24531FC64FE1}" type="presParOf" srcId="{B79FAC09-6FE7-4594-A237-4277654CA4AD}" destId="{185C70C1-2FE2-47CD-8AA0-85448F48F1A2}" srcOrd="0" destOrd="0" presId="urn:microsoft.com/office/officeart/2005/8/layout/vList4"/>
    <dgm:cxn modelId="{2DED2AD7-1F61-4F10-AE72-031A0D5F3CEB}" type="presParOf" srcId="{B79FAC09-6FE7-4594-A237-4277654CA4AD}" destId="{66892F62-936E-4AFF-AA5B-4839DBF516D2}" srcOrd="1" destOrd="0" presId="urn:microsoft.com/office/officeart/2005/8/layout/vList4"/>
    <dgm:cxn modelId="{337896C2-EB60-4026-9C09-35A69AF7F14A}" type="presParOf" srcId="{B79FAC09-6FE7-4594-A237-4277654CA4AD}" destId="{4F8E35CD-2AEE-4C05-91C5-AC316F450381}" srcOrd="2" destOrd="0" presId="urn:microsoft.com/office/officeart/2005/8/layout/vList4"/>
    <dgm:cxn modelId="{CD373C4D-2264-44F7-9C2D-CA7D5E767D41}" type="presParOf" srcId="{77EA6DD7-24AE-46B7-B690-52E462C7CF87}" destId="{87DC1166-4829-422A-974B-AFDCE3EC526C}" srcOrd="11" destOrd="0" presId="urn:microsoft.com/office/officeart/2005/8/layout/vList4"/>
    <dgm:cxn modelId="{7121DBA0-488E-4176-B719-66A9FCCA3B18}" type="presParOf" srcId="{77EA6DD7-24AE-46B7-B690-52E462C7CF87}" destId="{BB2A8C3E-3FF4-43D9-9B36-7655B45C88B7}" srcOrd="12" destOrd="0" presId="urn:microsoft.com/office/officeart/2005/8/layout/vList4"/>
    <dgm:cxn modelId="{E31B980F-EACF-43D9-AB56-0D80B0275B29}" type="presParOf" srcId="{BB2A8C3E-3FF4-43D9-9B36-7655B45C88B7}" destId="{9EB8D610-49BE-401F-9754-A1465350DCCB}" srcOrd="0" destOrd="0" presId="urn:microsoft.com/office/officeart/2005/8/layout/vList4"/>
    <dgm:cxn modelId="{EA26015A-1218-41DF-8469-9C9DAB7E272F}" type="presParOf" srcId="{BB2A8C3E-3FF4-43D9-9B36-7655B45C88B7}" destId="{2D6C572D-F267-4D46-B675-AD868751C57B}" srcOrd="1" destOrd="0" presId="urn:microsoft.com/office/officeart/2005/8/layout/vList4"/>
    <dgm:cxn modelId="{EFABE47B-41A9-438A-892F-13B40B8C8F57}" type="presParOf" srcId="{BB2A8C3E-3FF4-43D9-9B36-7655B45C88B7}" destId="{EFD1C6A4-C80C-49C2-8657-CE8E83744FD4}" srcOrd="2" destOrd="0" presId="urn:microsoft.com/office/officeart/2005/8/layout/vList4"/>
  </dgm:cxnLst>
  <dgm:bg>
    <a:solidFill>
      <a:srgbClr val="000000">
        <a:alpha val="36078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4537C85-8C01-4A1E-8F67-C7A7B22C8C62}" type="doc">
      <dgm:prSet loTypeId="urn:microsoft.com/office/officeart/2005/8/layout/vList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0450BAD-33C6-47B3-A149-B381CCCDE82E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Ноябрь 2021 года</a:t>
          </a:r>
        </a:p>
      </dgm:t>
    </dgm:pt>
    <dgm:pt modelId="{DD7C70A4-6ECC-44DB-A975-B00C8AC2E6A2}" type="par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2A277C-30EF-45AE-86A6-DA7FA8DA37A5}" type="sib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E50249-D65A-4AB5-88E9-B124A0CA6909}">
      <dgm:prSet phldrT="[Текст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-Профильные смены в детских оздоровительных лагерях (организация тренингов, круглых столов, встреч) 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246A09-DF01-4D62-B366-26729AB15AAC}" type="parTrans" cxnId="{DDC8755E-F69A-43E6-AB65-B0D0A1157387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668158-DAFA-44A3-A3CA-77C8AA4EBA64}" type="sibTrans" cxnId="{DDC8755E-F69A-43E6-AB65-B0D0A1157387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4D4D99-93A4-4B0D-BF88-C0661329B7F4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рганизация работы с Советом наставников в муниципальных образованиях и на республиканском уровне</a:t>
          </a:r>
        </a:p>
      </dgm:t>
    </dgm:pt>
    <dgm:pt modelId="{3C0336AF-456E-4C75-9C24-40076C9D4559}" type="par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B1C77-E601-43FA-B1AE-B23516696D8B}" type="sib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4A0BE-2023-47EF-88FB-217CA655D393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 Форум лидеров ученического самоуправления (Президенты всех школ Крыма, 524 чел.)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AAFF91-3462-480C-A10A-580A429AC61A}" type="par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4B570B-4FC9-4D49-8036-7E8EC44AF986}" type="sib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7B562F-8B4E-4922-8C06-DD62B7A2762A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 Делегирование в состав совета при Главе Республики Крым от муниципальных образований Республики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9EB3BD-12AB-424A-9A12-1961B31C44F8}" type="parTrans" cxnId="{8173FDFB-A331-43B5-81E8-EE596DFB9A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C7B5DFA-2714-4052-95AF-063CF3D9655B}" type="sibTrans" cxnId="{8173FDFB-A331-43B5-81E8-EE596DFB9A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7EA6DD7-24AE-46B7-B690-52E462C7CF87}" type="pres">
      <dgm:prSet presAssocID="{24537C85-8C01-4A1E-8F67-C7A7B22C8C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6233D3-9A2C-486C-AE5C-14C14A2E0AE8}" type="pres">
      <dgm:prSet presAssocID="{40450BAD-33C6-47B3-A149-B381CCCDE82E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601FB43-CC9E-4823-ACCF-D34A8158376D}" type="pres">
      <dgm:prSet presAssocID="{40450BAD-33C6-47B3-A149-B381CCCDE82E}" presName="box" presStyleLbl="node1" presStyleIdx="0" presStyleCnt="4" custScaleY="212262"/>
      <dgm:spPr/>
      <dgm:t>
        <a:bodyPr/>
        <a:lstStyle/>
        <a:p>
          <a:endParaRPr lang="ru-RU"/>
        </a:p>
      </dgm:t>
    </dgm:pt>
    <dgm:pt modelId="{D816A189-3531-48BA-9D2F-FC056D53891A}" type="pres">
      <dgm:prSet presAssocID="{40450BAD-33C6-47B3-A149-B381CCCDE82E}" presName="img" presStyleLbl="fgImgPlace1" presStyleIdx="0" presStyleCnt="4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65A422FF-2A5A-4027-9643-5C374D42F031}" type="pres">
      <dgm:prSet presAssocID="{40450BAD-33C6-47B3-A149-B381CCCDE82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6889A-15EE-4505-8F89-CD106A1342BB}" type="pres">
      <dgm:prSet presAssocID="{422A277C-30EF-45AE-86A6-DA7FA8DA37A5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CB32828-70F8-4628-9082-39F6F1C9B299}" type="pres">
      <dgm:prSet presAssocID="{3244A0BE-2023-47EF-88FB-217CA655D393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C74154F-BDBD-4708-87B1-3742C15E17CC}" type="pres">
      <dgm:prSet presAssocID="{3244A0BE-2023-47EF-88FB-217CA655D393}" presName="box" presStyleLbl="node1" presStyleIdx="1" presStyleCnt="4"/>
      <dgm:spPr/>
      <dgm:t>
        <a:bodyPr/>
        <a:lstStyle/>
        <a:p>
          <a:endParaRPr lang="ru-RU"/>
        </a:p>
      </dgm:t>
    </dgm:pt>
    <dgm:pt modelId="{274A3F35-1932-42A6-ADCC-115CF6AF6B6C}" type="pres">
      <dgm:prSet presAssocID="{3244A0BE-2023-47EF-88FB-217CA655D393}" presName="img" presStyleLbl="fgImgPlace1" presStyleIdx="1" presStyleCnt="4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A81D157F-016C-47FD-8BEA-7047A791FB2D}" type="pres">
      <dgm:prSet presAssocID="{3244A0BE-2023-47EF-88FB-217CA655D39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6CFE-3CD4-4A94-B013-85DA50B92CAA}" type="pres">
      <dgm:prSet presAssocID="{1A4B570B-4FC9-4D49-8036-7E8EC44AF98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4F61A8F-CE5A-4C89-A2DA-88C4755BF227}" type="pres">
      <dgm:prSet presAssocID="{417B562F-8B4E-4922-8C06-DD62B7A2762A}" presName="comp" presStyleCnt="0"/>
      <dgm:spPr/>
    </dgm:pt>
    <dgm:pt modelId="{B9463A24-DAA6-4B34-BF19-53F7D34423D1}" type="pres">
      <dgm:prSet presAssocID="{417B562F-8B4E-4922-8C06-DD62B7A2762A}" presName="box" presStyleLbl="node1" presStyleIdx="2" presStyleCnt="4"/>
      <dgm:spPr/>
      <dgm:t>
        <a:bodyPr/>
        <a:lstStyle/>
        <a:p>
          <a:endParaRPr lang="ru-RU"/>
        </a:p>
      </dgm:t>
    </dgm:pt>
    <dgm:pt modelId="{81F653AA-2310-432C-AD2B-92E146F79CB3}" type="pres">
      <dgm:prSet presAssocID="{417B562F-8B4E-4922-8C06-DD62B7A2762A}" presName="img" presStyleLbl="fgImgPlace1" presStyleIdx="2" presStyleCnt="4" custScaleX="41216"/>
      <dgm:spPr/>
    </dgm:pt>
    <dgm:pt modelId="{385BD877-270D-4C20-9025-8B1BD6C7E51B}" type="pres">
      <dgm:prSet presAssocID="{417B562F-8B4E-4922-8C06-DD62B7A2762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C42E8-F943-408D-A945-7E279773AC8E}" type="pres">
      <dgm:prSet presAssocID="{0C7B5DFA-2714-4052-95AF-063CF3D9655B}" presName="spacer" presStyleCnt="0"/>
      <dgm:spPr/>
    </dgm:pt>
    <dgm:pt modelId="{BB2A8C3E-3FF4-43D9-9B36-7655B45C88B7}" type="pres">
      <dgm:prSet presAssocID="{694D4D99-93A4-4B0D-BF88-C0661329B7F4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9EB8D610-49BE-401F-9754-A1465350DCCB}" type="pres">
      <dgm:prSet presAssocID="{694D4D99-93A4-4B0D-BF88-C0661329B7F4}" presName="box" presStyleLbl="node1" presStyleIdx="3" presStyleCnt="4"/>
      <dgm:spPr/>
      <dgm:t>
        <a:bodyPr/>
        <a:lstStyle/>
        <a:p>
          <a:endParaRPr lang="ru-RU"/>
        </a:p>
      </dgm:t>
    </dgm:pt>
    <dgm:pt modelId="{2D6C572D-F267-4D46-B675-AD868751C57B}" type="pres">
      <dgm:prSet presAssocID="{694D4D99-93A4-4B0D-BF88-C0661329B7F4}" presName="img" presStyleLbl="fgImgPlace1" presStyleIdx="3" presStyleCnt="4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EFD1C6A4-C80C-49C2-8657-CE8E83744FD4}" type="pres">
      <dgm:prSet presAssocID="{694D4D99-93A4-4B0D-BF88-C0661329B7F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DE667C-916A-4722-86EA-6E399DA46BFB}" srcId="{24537C85-8C01-4A1E-8F67-C7A7B22C8C62}" destId="{694D4D99-93A4-4B0D-BF88-C0661329B7F4}" srcOrd="3" destOrd="0" parTransId="{3C0336AF-456E-4C75-9C24-40076C9D4559}" sibTransId="{22BB1C77-E601-43FA-B1AE-B23516696D8B}"/>
    <dgm:cxn modelId="{848D5975-2F1E-451A-849C-1D370E708807}" type="presOf" srcId="{8FE50249-D65A-4AB5-88E9-B124A0CA6909}" destId="{3601FB43-CC9E-4823-ACCF-D34A8158376D}" srcOrd="0" destOrd="1" presId="urn:microsoft.com/office/officeart/2005/8/layout/vList4"/>
    <dgm:cxn modelId="{11CE5BEB-4867-4E4C-952E-1C4E5021C560}" type="presOf" srcId="{417B562F-8B4E-4922-8C06-DD62B7A2762A}" destId="{385BD877-270D-4C20-9025-8B1BD6C7E51B}" srcOrd="1" destOrd="0" presId="urn:microsoft.com/office/officeart/2005/8/layout/vList4"/>
    <dgm:cxn modelId="{DDC8755E-F69A-43E6-AB65-B0D0A1157387}" srcId="{40450BAD-33C6-47B3-A149-B381CCCDE82E}" destId="{8FE50249-D65A-4AB5-88E9-B124A0CA6909}" srcOrd="0" destOrd="0" parTransId="{57246A09-DF01-4D62-B366-26729AB15AAC}" sibTransId="{81668158-DAFA-44A3-A3CA-77C8AA4EBA64}"/>
    <dgm:cxn modelId="{F66A637B-C2D6-4E05-9DFB-3977482A46FC}" type="presOf" srcId="{40450BAD-33C6-47B3-A149-B381CCCDE82E}" destId="{3601FB43-CC9E-4823-ACCF-D34A8158376D}" srcOrd="0" destOrd="0" presId="urn:microsoft.com/office/officeart/2005/8/layout/vList4"/>
    <dgm:cxn modelId="{F5CD498D-E934-4055-859F-CFFD006EEFF9}" srcId="{24537C85-8C01-4A1E-8F67-C7A7B22C8C62}" destId="{40450BAD-33C6-47B3-A149-B381CCCDE82E}" srcOrd="0" destOrd="0" parTransId="{DD7C70A4-6ECC-44DB-A975-B00C8AC2E6A2}" sibTransId="{422A277C-30EF-45AE-86A6-DA7FA8DA37A5}"/>
    <dgm:cxn modelId="{063F057E-EAE0-4A7E-A275-28C3226556CE}" type="presOf" srcId="{3244A0BE-2023-47EF-88FB-217CA655D393}" destId="{7C74154F-BDBD-4708-87B1-3742C15E17CC}" srcOrd="0" destOrd="0" presId="urn:microsoft.com/office/officeart/2005/8/layout/vList4"/>
    <dgm:cxn modelId="{A75C1885-AC40-4B2E-AEC9-BEB21500D405}" type="presOf" srcId="{694D4D99-93A4-4B0D-BF88-C0661329B7F4}" destId="{9EB8D610-49BE-401F-9754-A1465350DCCB}" srcOrd="0" destOrd="0" presId="urn:microsoft.com/office/officeart/2005/8/layout/vList4"/>
    <dgm:cxn modelId="{A9CEE7C3-E1CF-4E52-A8DE-C7387A05823A}" type="presOf" srcId="{40450BAD-33C6-47B3-A149-B381CCCDE82E}" destId="{65A422FF-2A5A-4027-9643-5C374D42F031}" srcOrd="1" destOrd="0" presId="urn:microsoft.com/office/officeart/2005/8/layout/vList4"/>
    <dgm:cxn modelId="{19D99A0D-F65F-4AE6-A3E0-76541C2ECCAE}" type="presOf" srcId="{24537C85-8C01-4A1E-8F67-C7A7B22C8C62}" destId="{77EA6DD7-24AE-46B7-B690-52E462C7CF87}" srcOrd="0" destOrd="0" presId="urn:microsoft.com/office/officeart/2005/8/layout/vList4"/>
    <dgm:cxn modelId="{EFD123BA-1683-4569-9010-68DFE215F85E}" type="presOf" srcId="{417B562F-8B4E-4922-8C06-DD62B7A2762A}" destId="{B9463A24-DAA6-4B34-BF19-53F7D34423D1}" srcOrd="0" destOrd="0" presId="urn:microsoft.com/office/officeart/2005/8/layout/vList4"/>
    <dgm:cxn modelId="{8173FDFB-A331-43B5-81E8-EE596DFB9A14}" srcId="{24537C85-8C01-4A1E-8F67-C7A7B22C8C62}" destId="{417B562F-8B4E-4922-8C06-DD62B7A2762A}" srcOrd="2" destOrd="0" parTransId="{559EB3BD-12AB-424A-9A12-1961B31C44F8}" sibTransId="{0C7B5DFA-2714-4052-95AF-063CF3D9655B}"/>
    <dgm:cxn modelId="{29074F94-3BF6-4FA9-918B-7E5426049744}" type="presOf" srcId="{694D4D99-93A4-4B0D-BF88-C0661329B7F4}" destId="{EFD1C6A4-C80C-49C2-8657-CE8E83744FD4}" srcOrd="1" destOrd="0" presId="urn:microsoft.com/office/officeart/2005/8/layout/vList4"/>
    <dgm:cxn modelId="{A645D7E3-9F52-4496-BB9B-66867B928B5B}" srcId="{24537C85-8C01-4A1E-8F67-C7A7B22C8C62}" destId="{3244A0BE-2023-47EF-88FB-217CA655D393}" srcOrd="1" destOrd="0" parTransId="{04AAFF91-3462-480C-A10A-580A429AC61A}" sibTransId="{1A4B570B-4FC9-4D49-8036-7E8EC44AF986}"/>
    <dgm:cxn modelId="{53E2A905-F63E-4FF3-A4D8-FF9A4481852B}" type="presOf" srcId="{8FE50249-D65A-4AB5-88E9-B124A0CA6909}" destId="{65A422FF-2A5A-4027-9643-5C374D42F031}" srcOrd="1" destOrd="1" presId="urn:microsoft.com/office/officeart/2005/8/layout/vList4"/>
    <dgm:cxn modelId="{5ABD415B-3761-4100-87FA-CE8B06F8AF5E}" type="presOf" srcId="{3244A0BE-2023-47EF-88FB-217CA655D393}" destId="{A81D157F-016C-47FD-8BEA-7047A791FB2D}" srcOrd="1" destOrd="0" presId="urn:microsoft.com/office/officeart/2005/8/layout/vList4"/>
    <dgm:cxn modelId="{1BE272F7-F387-4D35-B065-46E9AC085362}" type="presParOf" srcId="{77EA6DD7-24AE-46B7-B690-52E462C7CF87}" destId="{E36233D3-9A2C-486C-AE5C-14C14A2E0AE8}" srcOrd="0" destOrd="0" presId="urn:microsoft.com/office/officeart/2005/8/layout/vList4"/>
    <dgm:cxn modelId="{DA90D332-F6E8-4135-9617-F73351BE56CD}" type="presParOf" srcId="{E36233D3-9A2C-486C-AE5C-14C14A2E0AE8}" destId="{3601FB43-CC9E-4823-ACCF-D34A8158376D}" srcOrd="0" destOrd="0" presId="urn:microsoft.com/office/officeart/2005/8/layout/vList4"/>
    <dgm:cxn modelId="{56B38450-5AE7-40EB-A6AD-658CC2564B7D}" type="presParOf" srcId="{E36233D3-9A2C-486C-AE5C-14C14A2E0AE8}" destId="{D816A189-3531-48BA-9D2F-FC056D53891A}" srcOrd="1" destOrd="0" presId="urn:microsoft.com/office/officeart/2005/8/layout/vList4"/>
    <dgm:cxn modelId="{DC571C19-D583-4968-A221-21459D289D72}" type="presParOf" srcId="{E36233D3-9A2C-486C-AE5C-14C14A2E0AE8}" destId="{65A422FF-2A5A-4027-9643-5C374D42F031}" srcOrd="2" destOrd="0" presId="urn:microsoft.com/office/officeart/2005/8/layout/vList4"/>
    <dgm:cxn modelId="{81F25EAF-3B0A-4FB3-BA3D-ACF26D63C62A}" type="presParOf" srcId="{77EA6DD7-24AE-46B7-B690-52E462C7CF87}" destId="{32C6889A-15EE-4505-8F89-CD106A1342BB}" srcOrd="1" destOrd="0" presId="urn:microsoft.com/office/officeart/2005/8/layout/vList4"/>
    <dgm:cxn modelId="{C489CF91-643F-4A09-92E2-1A5FE70144D7}" type="presParOf" srcId="{77EA6DD7-24AE-46B7-B690-52E462C7CF87}" destId="{3CB32828-70F8-4628-9082-39F6F1C9B299}" srcOrd="2" destOrd="0" presId="urn:microsoft.com/office/officeart/2005/8/layout/vList4"/>
    <dgm:cxn modelId="{50D7EDC8-EDC7-4DFE-9111-22F093EAE71A}" type="presParOf" srcId="{3CB32828-70F8-4628-9082-39F6F1C9B299}" destId="{7C74154F-BDBD-4708-87B1-3742C15E17CC}" srcOrd="0" destOrd="0" presId="urn:microsoft.com/office/officeart/2005/8/layout/vList4"/>
    <dgm:cxn modelId="{ADF8D83C-2159-4EA2-A580-4F01738CE421}" type="presParOf" srcId="{3CB32828-70F8-4628-9082-39F6F1C9B299}" destId="{274A3F35-1932-42A6-ADCC-115CF6AF6B6C}" srcOrd="1" destOrd="0" presId="urn:microsoft.com/office/officeart/2005/8/layout/vList4"/>
    <dgm:cxn modelId="{59BA4D87-F36A-42C7-8309-22F28814FAED}" type="presParOf" srcId="{3CB32828-70F8-4628-9082-39F6F1C9B299}" destId="{A81D157F-016C-47FD-8BEA-7047A791FB2D}" srcOrd="2" destOrd="0" presId="urn:microsoft.com/office/officeart/2005/8/layout/vList4"/>
    <dgm:cxn modelId="{59DE2997-E6C9-4F4B-BD84-095A63F4B53F}" type="presParOf" srcId="{77EA6DD7-24AE-46B7-B690-52E462C7CF87}" destId="{1BAD6CFE-3CD4-4A94-B013-85DA50B92CAA}" srcOrd="3" destOrd="0" presId="urn:microsoft.com/office/officeart/2005/8/layout/vList4"/>
    <dgm:cxn modelId="{E2ED12C2-1EAE-4D6F-83F9-A09DEE93D9BE}" type="presParOf" srcId="{77EA6DD7-24AE-46B7-B690-52E462C7CF87}" destId="{74F61A8F-CE5A-4C89-A2DA-88C4755BF227}" srcOrd="4" destOrd="0" presId="urn:microsoft.com/office/officeart/2005/8/layout/vList4"/>
    <dgm:cxn modelId="{254E881D-78FF-49CB-9CD8-3B1589C2F13E}" type="presParOf" srcId="{74F61A8F-CE5A-4C89-A2DA-88C4755BF227}" destId="{B9463A24-DAA6-4B34-BF19-53F7D34423D1}" srcOrd="0" destOrd="0" presId="urn:microsoft.com/office/officeart/2005/8/layout/vList4"/>
    <dgm:cxn modelId="{CBCDB31A-236E-4EF4-BD02-F4C0E37536C3}" type="presParOf" srcId="{74F61A8F-CE5A-4C89-A2DA-88C4755BF227}" destId="{81F653AA-2310-432C-AD2B-92E146F79CB3}" srcOrd="1" destOrd="0" presId="urn:microsoft.com/office/officeart/2005/8/layout/vList4"/>
    <dgm:cxn modelId="{8A1417F1-457C-4549-BDD3-50F927C3FA1D}" type="presParOf" srcId="{74F61A8F-CE5A-4C89-A2DA-88C4755BF227}" destId="{385BD877-270D-4C20-9025-8B1BD6C7E51B}" srcOrd="2" destOrd="0" presId="urn:microsoft.com/office/officeart/2005/8/layout/vList4"/>
    <dgm:cxn modelId="{C104602C-D446-4F46-8EF6-3ACDD473E326}" type="presParOf" srcId="{77EA6DD7-24AE-46B7-B690-52E462C7CF87}" destId="{6F8C42E8-F943-408D-A945-7E279773AC8E}" srcOrd="5" destOrd="0" presId="urn:microsoft.com/office/officeart/2005/8/layout/vList4"/>
    <dgm:cxn modelId="{7121DBA0-488E-4176-B719-66A9FCCA3B18}" type="presParOf" srcId="{77EA6DD7-24AE-46B7-B690-52E462C7CF87}" destId="{BB2A8C3E-3FF4-43D9-9B36-7655B45C88B7}" srcOrd="6" destOrd="0" presId="urn:microsoft.com/office/officeart/2005/8/layout/vList4"/>
    <dgm:cxn modelId="{E31B980F-EACF-43D9-AB56-0D80B0275B29}" type="presParOf" srcId="{BB2A8C3E-3FF4-43D9-9B36-7655B45C88B7}" destId="{9EB8D610-49BE-401F-9754-A1465350DCCB}" srcOrd="0" destOrd="0" presId="urn:microsoft.com/office/officeart/2005/8/layout/vList4"/>
    <dgm:cxn modelId="{EA26015A-1218-41DF-8469-9C9DAB7E272F}" type="presParOf" srcId="{BB2A8C3E-3FF4-43D9-9B36-7655B45C88B7}" destId="{2D6C572D-F267-4D46-B675-AD868751C57B}" srcOrd="1" destOrd="0" presId="urn:microsoft.com/office/officeart/2005/8/layout/vList4"/>
    <dgm:cxn modelId="{EFABE47B-41A9-438A-892F-13B40B8C8F57}" type="presParOf" srcId="{BB2A8C3E-3FF4-43D9-9B36-7655B45C88B7}" destId="{EFD1C6A4-C80C-49C2-8657-CE8E83744FD4}" srcOrd="2" destOrd="0" presId="urn:microsoft.com/office/officeart/2005/8/layout/vList4"/>
  </dgm:cxnLst>
  <dgm:bg>
    <a:solidFill>
      <a:srgbClr val="000000">
        <a:alpha val="36078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4537C85-8C01-4A1E-8F67-C7A7B22C8C62}" type="doc">
      <dgm:prSet loTypeId="urn:microsoft.com/office/officeart/2005/8/layout/vList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94D4D99-93A4-4B0D-BF88-C0661329B7F4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рганизация работы с Советом наставников в муниципальных образованиях и на республиканском уровне</a:t>
          </a:r>
        </a:p>
      </dgm:t>
    </dgm:pt>
    <dgm:pt modelId="{3C0336AF-456E-4C75-9C24-40076C9D4559}" type="par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B1C77-E601-43FA-B1AE-B23516696D8B}" type="sib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4A0BE-2023-47EF-88FB-217CA655D393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-Участие в республиканских мероприятиях , конкурсных программах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AAFF91-3462-480C-A10A-580A429AC61A}" type="par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4B570B-4FC9-4D49-8036-7E8EC44AF986}" type="sib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B2BF0-5A97-4EF8-9367-12C2CD39B2BA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-Реализация проектов направленных на популяризацию ученического самоуправление в Республике Крым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8A1F0B-E262-4762-8BAC-D8577BAED1FA}" type="parTrans" cxnId="{ED4CF987-B4E4-45AB-A87E-39AACB8A99B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220C22-2450-4AAE-B6D3-B0E9E0796716}" type="sibTrans" cxnId="{ED4CF987-B4E4-45AB-A87E-39AACB8A99B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450BAD-33C6-47B3-A149-B381CCCDE82E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Декабрь 2021 года</a:t>
          </a:r>
        </a:p>
      </dgm:t>
    </dgm:pt>
    <dgm:pt modelId="{422A277C-30EF-45AE-86A6-DA7FA8DA37A5}" type="sib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7C70A4-6ECC-44DB-A975-B00C8AC2E6A2}" type="par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E50249-D65A-4AB5-88E9-B124A0CA6909}">
      <dgm:prSet phldrT="[Текст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 Форум Президентов ученического самоуправления муниципального образования и молодых министров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668158-DAFA-44A3-A3CA-77C8AA4EBA64}" type="sibTrans" cxnId="{DDC8755E-F69A-43E6-AB65-B0D0A1157387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246A09-DF01-4D62-B366-26729AB15AAC}" type="parTrans" cxnId="{DDC8755E-F69A-43E6-AB65-B0D0A1157387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8FE5CE-BEFC-41AB-A1C0-CEDD018BD09E}">
      <dgm:prSet phldrT="[Текст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« К Л А С </a:t>
          </a:r>
          <a:r>
            <a:rPr lang="ru-RU" sz="2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»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AB8CA5-772A-4EB5-A465-2328C49C4EA9}" type="sibTrans" cxnId="{00B05343-4E4B-4B05-BF56-40DD86B4084E}">
      <dgm:prSet/>
      <dgm:spPr/>
    </dgm:pt>
    <dgm:pt modelId="{2BFD59D4-459F-412B-B3D6-5F14C918216A}" type="parTrans" cxnId="{00B05343-4E4B-4B05-BF56-40DD86B4084E}">
      <dgm:prSet/>
      <dgm:spPr/>
    </dgm:pt>
    <dgm:pt modelId="{1670856A-C245-412A-A6CA-634020241ACE}">
      <dgm:prSet/>
      <dgm:spPr/>
      <dgm:t>
        <a:bodyPr/>
        <a:lstStyle/>
        <a:p>
          <a:r>
            <a:rPr lang="ru-RU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установочных онлайн-встреч по плану работы и организации ученического взаимодействия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68BCF8-AAF1-496A-B1B6-F2C57AB276F0}" type="parTrans" cxnId="{90F1F914-E1D5-4CB1-8E92-171B2F1FBD96}">
      <dgm:prSet/>
      <dgm:spPr/>
      <dgm:t>
        <a:bodyPr/>
        <a:lstStyle/>
        <a:p>
          <a:endParaRPr lang="ru-RU"/>
        </a:p>
      </dgm:t>
    </dgm:pt>
    <dgm:pt modelId="{DE5FCFB2-C6B9-4CB0-B285-54AC341396C0}" type="sibTrans" cxnId="{90F1F914-E1D5-4CB1-8E92-171B2F1FBD96}">
      <dgm:prSet/>
      <dgm:spPr/>
      <dgm:t>
        <a:bodyPr/>
        <a:lstStyle/>
        <a:p>
          <a:endParaRPr lang="ru-RU"/>
        </a:p>
      </dgm:t>
    </dgm:pt>
    <dgm:pt modelId="{77EA6DD7-24AE-46B7-B690-52E462C7CF87}" type="pres">
      <dgm:prSet presAssocID="{24537C85-8C01-4A1E-8F67-C7A7B22C8C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6233D3-9A2C-486C-AE5C-14C14A2E0AE8}" type="pres">
      <dgm:prSet presAssocID="{40450BAD-33C6-47B3-A149-B381CCCDE82E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601FB43-CC9E-4823-ACCF-D34A8158376D}" type="pres">
      <dgm:prSet presAssocID="{40450BAD-33C6-47B3-A149-B381CCCDE82E}" presName="box" presStyleLbl="node1" presStyleIdx="0" presStyleCnt="5" custScaleY="123115"/>
      <dgm:spPr/>
      <dgm:t>
        <a:bodyPr/>
        <a:lstStyle/>
        <a:p>
          <a:endParaRPr lang="ru-RU"/>
        </a:p>
      </dgm:t>
    </dgm:pt>
    <dgm:pt modelId="{D816A189-3531-48BA-9D2F-FC056D53891A}" type="pres">
      <dgm:prSet presAssocID="{40450BAD-33C6-47B3-A149-B381CCCDE82E}" presName="img" presStyleLbl="fgImgPlace1" presStyleIdx="0" presStyleCnt="5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65A422FF-2A5A-4027-9643-5C374D42F031}" type="pres">
      <dgm:prSet presAssocID="{40450BAD-33C6-47B3-A149-B381CCCDE82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6889A-15EE-4505-8F89-CD106A1342BB}" type="pres">
      <dgm:prSet presAssocID="{422A277C-30EF-45AE-86A6-DA7FA8DA37A5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CB32828-70F8-4628-9082-39F6F1C9B299}" type="pres">
      <dgm:prSet presAssocID="{3244A0BE-2023-47EF-88FB-217CA655D393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C74154F-BDBD-4708-87B1-3742C15E17CC}" type="pres">
      <dgm:prSet presAssocID="{3244A0BE-2023-47EF-88FB-217CA655D393}" presName="box" presStyleLbl="node1" presStyleIdx="1" presStyleCnt="5"/>
      <dgm:spPr/>
      <dgm:t>
        <a:bodyPr/>
        <a:lstStyle/>
        <a:p>
          <a:endParaRPr lang="ru-RU"/>
        </a:p>
      </dgm:t>
    </dgm:pt>
    <dgm:pt modelId="{274A3F35-1932-42A6-ADCC-115CF6AF6B6C}" type="pres">
      <dgm:prSet presAssocID="{3244A0BE-2023-47EF-88FB-217CA655D393}" presName="img" presStyleLbl="fgImgPlace1" presStyleIdx="1" presStyleCnt="5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A81D157F-016C-47FD-8BEA-7047A791FB2D}" type="pres">
      <dgm:prSet presAssocID="{3244A0BE-2023-47EF-88FB-217CA655D393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6CFE-3CD4-4A94-B013-85DA50B92CAA}" type="pres">
      <dgm:prSet presAssocID="{1A4B570B-4FC9-4D49-8036-7E8EC44AF98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83B85C27-1708-4C10-ABF5-3A6CA1D01975}" type="pres">
      <dgm:prSet presAssocID="{3B1B2BF0-5A97-4EF8-9367-12C2CD39B2BA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52A62EF-F70E-4482-9A86-BE4032CCA8DC}" type="pres">
      <dgm:prSet presAssocID="{3B1B2BF0-5A97-4EF8-9367-12C2CD39B2BA}" presName="box" presStyleLbl="node1" presStyleIdx="2" presStyleCnt="5"/>
      <dgm:spPr/>
      <dgm:t>
        <a:bodyPr/>
        <a:lstStyle/>
        <a:p>
          <a:endParaRPr lang="ru-RU"/>
        </a:p>
      </dgm:t>
    </dgm:pt>
    <dgm:pt modelId="{061AC3E9-BE8A-42C0-B83F-90A18FD74A3B}" type="pres">
      <dgm:prSet presAssocID="{3B1B2BF0-5A97-4EF8-9367-12C2CD39B2BA}" presName="img" presStyleLbl="fgImgPlace1" presStyleIdx="2" presStyleCnt="5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B3ED10C3-D417-4D78-B94B-794FC97770E8}" type="pres">
      <dgm:prSet presAssocID="{3B1B2BF0-5A97-4EF8-9367-12C2CD39B2BA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89C12-B190-4161-A2A3-A599C569CCD3}" type="pres">
      <dgm:prSet presAssocID="{7E220C22-2450-4AAE-B6D3-B0E9E079671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5942A30-DFBF-4F57-8817-8DD398FADC51}" type="pres">
      <dgm:prSet presAssocID="{1670856A-C245-412A-A6CA-634020241ACE}" presName="comp" presStyleCnt="0"/>
      <dgm:spPr/>
    </dgm:pt>
    <dgm:pt modelId="{0E520A4C-33B5-4A1C-8710-E8F51FFD272B}" type="pres">
      <dgm:prSet presAssocID="{1670856A-C245-412A-A6CA-634020241ACE}" presName="box" presStyleLbl="node1" presStyleIdx="3" presStyleCnt="5"/>
      <dgm:spPr/>
      <dgm:t>
        <a:bodyPr/>
        <a:lstStyle/>
        <a:p>
          <a:endParaRPr lang="ru-RU"/>
        </a:p>
      </dgm:t>
    </dgm:pt>
    <dgm:pt modelId="{0438CCB1-9ACA-4BB3-AF61-0B0ED98C7972}" type="pres">
      <dgm:prSet presAssocID="{1670856A-C245-412A-A6CA-634020241ACE}" presName="img" presStyleLbl="fgImgPlace1" presStyleIdx="3" presStyleCnt="5" custScaleX="38606"/>
      <dgm:spPr/>
    </dgm:pt>
    <dgm:pt modelId="{D70C8195-5816-4C66-B6AC-3E6CB0F3537D}" type="pres">
      <dgm:prSet presAssocID="{1670856A-C245-412A-A6CA-634020241ACE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7E633-6E89-4D6E-81B1-D0CAEAAFA7D7}" type="pres">
      <dgm:prSet presAssocID="{DE5FCFB2-C6B9-4CB0-B285-54AC341396C0}" presName="spacer" presStyleCnt="0"/>
      <dgm:spPr/>
    </dgm:pt>
    <dgm:pt modelId="{BB2A8C3E-3FF4-43D9-9B36-7655B45C88B7}" type="pres">
      <dgm:prSet presAssocID="{694D4D99-93A4-4B0D-BF88-C0661329B7F4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9EB8D610-49BE-401F-9754-A1465350DCCB}" type="pres">
      <dgm:prSet presAssocID="{694D4D99-93A4-4B0D-BF88-C0661329B7F4}" presName="box" presStyleLbl="node1" presStyleIdx="4" presStyleCnt="5"/>
      <dgm:spPr/>
      <dgm:t>
        <a:bodyPr/>
        <a:lstStyle/>
        <a:p>
          <a:endParaRPr lang="ru-RU"/>
        </a:p>
      </dgm:t>
    </dgm:pt>
    <dgm:pt modelId="{2D6C572D-F267-4D46-B675-AD868751C57B}" type="pres">
      <dgm:prSet presAssocID="{694D4D99-93A4-4B0D-BF88-C0661329B7F4}" presName="img" presStyleLbl="fgImgPlace1" presStyleIdx="4" presStyleCnt="5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EFD1C6A4-C80C-49C2-8657-CE8E83744FD4}" type="pres">
      <dgm:prSet presAssocID="{694D4D99-93A4-4B0D-BF88-C0661329B7F4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5C1885-AC40-4B2E-AEC9-BEB21500D405}" type="presOf" srcId="{694D4D99-93A4-4B0D-BF88-C0661329B7F4}" destId="{9EB8D610-49BE-401F-9754-A1465350DCCB}" srcOrd="0" destOrd="0" presId="urn:microsoft.com/office/officeart/2005/8/layout/vList4"/>
    <dgm:cxn modelId="{46D28589-D5D4-4B80-9FF4-174D7EB7A6AA}" type="presOf" srcId="{3B1B2BF0-5A97-4EF8-9367-12C2CD39B2BA}" destId="{E52A62EF-F70E-4482-9A86-BE4032CCA8DC}" srcOrd="0" destOrd="0" presId="urn:microsoft.com/office/officeart/2005/8/layout/vList4"/>
    <dgm:cxn modelId="{29074F94-3BF6-4FA9-918B-7E5426049744}" type="presOf" srcId="{694D4D99-93A4-4B0D-BF88-C0661329B7F4}" destId="{EFD1C6A4-C80C-49C2-8657-CE8E83744FD4}" srcOrd="1" destOrd="0" presId="urn:microsoft.com/office/officeart/2005/8/layout/vList4"/>
    <dgm:cxn modelId="{53E2A905-F63E-4FF3-A4D8-FF9A4481852B}" type="presOf" srcId="{8FE50249-D65A-4AB5-88E9-B124A0CA6909}" destId="{65A422FF-2A5A-4027-9643-5C374D42F031}" srcOrd="1" destOrd="1" presId="urn:microsoft.com/office/officeart/2005/8/layout/vList4"/>
    <dgm:cxn modelId="{00B05343-4E4B-4B05-BF56-40DD86B4084E}" srcId="{40450BAD-33C6-47B3-A149-B381CCCDE82E}" destId="{F38FE5CE-BEFC-41AB-A1C0-CEDD018BD09E}" srcOrd="1" destOrd="0" parTransId="{2BFD59D4-459F-412B-B3D6-5F14C918216A}" sibTransId="{ACAB8CA5-772A-4EB5-A465-2328C49C4EA9}"/>
    <dgm:cxn modelId="{063F057E-EAE0-4A7E-A275-28C3226556CE}" type="presOf" srcId="{3244A0BE-2023-47EF-88FB-217CA655D393}" destId="{7C74154F-BDBD-4708-87B1-3742C15E17CC}" srcOrd="0" destOrd="0" presId="urn:microsoft.com/office/officeart/2005/8/layout/vList4"/>
    <dgm:cxn modelId="{DBE1ECFE-77F1-4422-AE8A-08F50D4C1A9D}" type="presOf" srcId="{F38FE5CE-BEFC-41AB-A1C0-CEDD018BD09E}" destId="{65A422FF-2A5A-4027-9643-5C374D42F031}" srcOrd="1" destOrd="2" presId="urn:microsoft.com/office/officeart/2005/8/layout/vList4"/>
    <dgm:cxn modelId="{ED4CF987-B4E4-45AB-A87E-39AACB8A99BA}" srcId="{24537C85-8C01-4A1E-8F67-C7A7B22C8C62}" destId="{3B1B2BF0-5A97-4EF8-9367-12C2CD39B2BA}" srcOrd="2" destOrd="0" parTransId="{6A8A1F0B-E262-4762-8BAC-D8577BAED1FA}" sibTransId="{7E220C22-2450-4AAE-B6D3-B0E9E0796716}"/>
    <dgm:cxn modelId="{5ABD415B-3761-4100-87FA-CE8B06F8AF5E}" type="presOf" srcId="{3244A0BE-2023-47EF-88FB-217CA655D393}" destId="{A81D157F-016C-47FD-8BEA-7047A791FB2D}" srcOrd="1" destOrd="0" presId="urn:microsoft.com/office/officeart/2005/8/layout/vList4"/>
    <dgm:cxn modelId="{F5CD498D-E934-4055-859F-CFFD006EEFF9}" srcId="{24537C85-8C01-4A1E-8F67-C7A7B22C8C62}" destId="{40450BAD-33C6-47B3-A149-B381CCCDE82E}" srcOrd="0" destOrd="0" parTransId="{DD7C70A4-6ECC-44DB-A975-B00C8AC2E6A2}" sibTransId="{422A277C-30EF-45AE-86A6-DA7FA8DA37A5}"/>
    <dgm:cxn modelId="{48C2909E-45F6-4F1F-B294-CAC24E43C8B2}" type="presOf" srcId="{1670856A-C245-412A-A6CA-634020241ACE}" destId="{0E520A4C-33B5-4A1C-8710-E8F51FFD272B}" srcOrd="0" destOrd="0" presId="urn:microsoft.com/office/officeart/2005/8/layout/vList4"/>
    <dgm:cxn modelId="{83EC13DA-A91D-4238-83E7-DD8739700309}" type="presOf" srcId="{3B1B2BF0-5A97-4EF8-9367-12C2CD39B2BA}" destId="{B3ED10C3-D417-4D78-B94B-794FC97770E8}" srcOrd="1" destOrd="0" presId="urn:microsoft.com/office/officeart/2005/8/layout/vList4"/>
    <dgm:cxn modelId="{A9CEE7C3-E1CF-4E52-A8DE-C7387A05823A}" type="presOf" srcId="{40450BAD-33C6-47B3-A149-B381CCCDE82E}" destId="{65A422FF-2A5A-4027-9643-5C374D42F031}" srcOrd="1" destOrd="0" presId="urn:microsoft.com/office/officeart/2005/8/layout/vList4"/>
    <dgm:cxn modelId="{90F1F914-E1D5-4CB1-8E92-171B2F1FBD96}" srcId="{24537C85-8C01-4A1E-8F67-C7A7B22C8C62}" destId="{1670856A-C245-412A-A6CA-634020241ACE}" srcOrd="3" destOrd="0" parTransId="{FC68BCF8-AAF1-496A-B1B6-F2C57AB276F0}" sibTransId="{DE5FCFB2-C6B9-4CB0-B285-54AC341396C0}"/>
    <dgm:cxn modelId="{13E51A87-9567-4455-B51A-E666987040BE}" type="presOf" srcId="{F38FE5CE-BEFC-41AB-A1C0-CEDD018BD09E}" destId="{3601FB43-CC9E-4823-ACCF-D34A8158376D}" srcOrd="0" destOrd="2" presId="urn:microsoft.com/office/officeart/2005/8/layout/vList4"/>
    <dgm:cxn modelId="{DDC8755E-F69A-43E6-AB65-B0D0A1157387}" srcId="{40450BAD-33C6-47B3-A149-B381CCCDE82E}" destId="{8FE50249-D65A-4AB5-88E9-B124A0CA6909}" srcOrd="0" destOrd="0" parTransId="{57246A09-DF01-4D62-B366-26729AB15AAC}" sibTransId="{81668158-DAFA-44A3-A3CA-77C8AA4EBA64}"/>
    <dgm:cxn modelId="{F66A637B-C2D6-4E05-9DFB-3977482A46FC}" type="presOf" srcId="{40450BAD-33C6-47B3-A149-B381CCCDE82E}" destId="{3601FB43-CC9E-4823-ACCF-D34A8158376D}" srcOrd="0" destOrd="0" presId="urn:microsoft.com/office/officeart/2005/8/layout/vList4"/>
    <dgm:cxn modelId="{19D99A0D-F65F-4AE6-A3E0-76541C2ECCAE}" type="presOf" srcId="{24537C85-8C01-4A1E-8F67-C7A7B22C8C62}" destId="{77EA6DD7-24AE-46B7-B690-52E462C7CF87}" srcOrd="0" destOrd="0" presId="urn:microsoft.com/office/officeart/2005/8/layout/vList4"/>
    <dgm:cxn modelId="{7AAB7B84-1DB0-46FB-9EDB-BD4018A9080B}" type="presOf" srcId="{1670856A-C245-412A-A6CA-634020241ACE}" destId="{D70C8195-5816-4C66-B6AC-3E6CB0F3537D}" srcOrd="1" destOrd="0" presId="urn:microsoft.com/office/officeart/2005/8/layout/vList4"/>
    <dgm:cxn modelId="{1FDE667C-916A-4722-86EA-6E399DA46BFB}" srcId="{24537C85-8C01-4A1E-8F67-C7A7B22C8C62}" destId="{694D4D99-93A4-4B0D-BF88-C0661329B7F4}" srcOrd="4" destOrd="0" parTransId="{3C0336AF-456E-4C75-9C24-40076C9D4559}" sibTransId="{22BB1C77-E601-43FA-B1AE-B23516696D8B}"/>
    <dgm:cxn modelId="{A645D7E3-9F52-4496-BB9B-66867B928B5B}" srcId="{24537C85-8C01-4A1E-8F67-C7A7B22C8C62}" destId="{3244A0BE-2023-47EF-88FB-217CA655D393}" srcOrd="1" destOrd="0" parTransId="{04AAFF91-3462-480C-A10A-580A429AC61A}" sibTransId="{1A4B570B-4FC9-4D49-8036-7E8EC44AF986}"/>
    <dgm:cxn modelId="{848D5975-2F1E-451A-849C-1D370E708807}" type="presOf" srcId="{8FE50249-D65A-4AB5-88E9-B124A0CA6909}" destId="{3601FB43-CC9E-4823-ACCF-D34A8158376D}" srcOrd="0" destOrd="1" presId="urn:microsoft.com/office/officeart/2005/8/layout/vList4"/>
    <dgm:cxn modelId="{1BE272F7-F387-4D35-B065-46E9AC085362}" type="presParOf" srcId="{77EA6DD7-24AE-46B7-B690-52E462C7CF87}" destId="{E36233D3-9A2C-486C-AE5C-14C14A2E0AE8}" srcOrd="0" destOrd="0" presId="urn:microsoft.com/office/officeart/2005/8/layout/vList4"/>
    <dgm:cxn modelId="{DA90D332-F6E8-4135-9617-F73351BE56CD}" type="presParOf" srcId="{E36233D3-9A2C-486C-AE5C-14C14A2E0AE8}" destId="{3601FB43-CC9E-4823-ACCF-D34A8158376D}" srcOrd="0" destOrd="0" presId="urn:microsoft.com/office/officeart/2005/8/layout/vList4"/>
    <dgm:cxn modelId="{56B38450-5AE7-40EB-A6AD-658CC2564B7D}" type="presParOf" srcId="{E36233D3-9A2C-486C-AE5C-14C14A2E0AE8}" destId="{D816A189-3531-48BA-9D2F-FC056D53891A}" srcOrd="1" destOrd="0" presId="urn:microsoft.com/office/officeart/2005/8/layout/vList4"/>
    <dgm:cxn modelId="{DC571C19-D583-4968-A221-21459D289D72}" type="presParOf" srcId="{E36233D3-9A2C-486C-AE5C-14C14A2E0AE8}" destId="{65A422FF-2A5A-4027-9643-5C374D42F031}" srcOrd="2" destOrd="0" presId="urn:microsoft.com/office/officeart/2005/8/layout/vList4"/>
    <dgm:cxn modelId="{81F25EAF-3B0A-4FB3-BA3D-ACF26D63C62A}" type="presParOf" srcId="{77EA6DD7-24AE-46B7-B690-52E462C7CF87}" destId="{32C6889A-15EE-4505-8F89-CD106A1342BB}" srcOrd="1" destOrd="0" presId="urn:microsoft.com/office/officeart/2005/8/layout/vList4"/>
    <dgm:cxn modelId="{C489CF91-643F-4A09-92E2-1A5FE70144D7}" type="presParOf" srcId="{77EA6DD7-24AE-46B7-B690-52E462C7CF87}" destId="{3CB32828-70F8-4628-9082-39F6F1C9B299}" srcOrd="2" destOrd="0" presId="urn:microsoft.com/office/officeart/2005/8/layout/vList4"/>
    <dgm:cxn modelId="{50D7EDC8-EDC7-4DFE-9111-22F093EAE71A}" type="presParOf" srcId="{3CB32828-70F8-4628-9082-39F6F1C9B299}" destId="{7C74154F-BDBD-4708-87B1-3742C15E17CC}" srcOrd="0" destOrd="0" presId="urn:microsoft.com/office/officeart/2005/8/layout/vList4"/>
    <dgm:cxn modelId="{ADF8D83C-2159-4EA2-A580-4F01738CE421}" type="presParOf" srcId="{3CB32828-70F8-4628-9082-39F6F1C9B299}" destId="{274A3F35-1932-42A6-ADCC-115CF6AF6B6C}" srcOrd="1" destOrd="0" presId="urn:microsoft.com/office/officeart/2005/8/layout/vList4"/>
    <dgm:cxn modelId="{59BA4D87-F36A-42C7-8309-22F28814FAED}" type="presParOf" srcId="{3CB32828-70F8-4628-9082-39F6F1C9B299}" destId="{A81D157F-016C-47FD-8BEA-7047A791FB2D}" srcOrd="2" destOrd="0" presId="urn:microsoft.com/office/officeart/2005/8/layout/vList4"/>
    <dgm:cxn modelId="{59DE2997-E6C9-4F4B-BD84-095A63F4B53F}" type="presParOf" srcId="{77EA6DD7-24AE-46B7-B690-52E462C7CF87}" destId="{1BAD6CFE-3CD4-4A94-B013-85DA50B92CAA}" srcOrd="3" destOrd="0" presId="urn:microsoft.com/office/officeart/2005/8/layout/vList4"/>
    <dgm:cxn modelId="{1D0DADBE-7C09-439A-A2DD-17F1A68A1818}" type="presParOf" srcId="{77EA6DD7-24AE-46B7-B690-52E462C7CF87}" destId="{83B85C27-1708-4C10-ABF5-3A6CA1D01975}" srcOrd="4" destOrd="0" presId="urn:microsoft.com/office/officeart/2005/8/layout/vList4"/>
    <dgm:cxn modelId="{1372A9DC-1885-4C6B-B45D-74C988D91C9F}" type="presParOf" srcId="{83B85C27-1708-4C10-ABF5-3A6CA1D01975}" destId="{E52A62EF-F70E-4482-9A86-BE4032CCA8DC}" srcOrd="0" destOrd="0" presId="urn:microsoft.com/office/officeart/2005/8/layout/vList4"/>
    <dgm:cxn modelId="{2569D465-2D87-48D4-9DBC-7CB7594182F1}" type="presParOf" srcId="{83B85C27-1708-4C10-ABF5-3A6CA1D01975}" destId="{061AC3E9-BE8A-42C0-B83F-90A18FD74A3B}" srcOrd="1" destOrd="0" presId="urn:microsoft.com/office/officeart/2005/8/layout/vList4"/>
    <dgm:cxn modelId="{0F2ACF5D-7DB8-4991-9C4B-45BD41852642}" type="presParOf" srcId="{83B85C27-1708-4C10-ABF5-3A6CA1D01975}" destId="{B3ED10C3-D417-4D78-B94B-794FC97770E8}" srcOrd="2" destOrd="0" presId="urn:microsoft.com/office/officeart/2005/8/layout/vList4"/>
    <dgm:cxn modelId="{50C5DCD5-240A-4D10-B556-52AABC3E2670}" type="presParOf" srcId="{77EA6DD7-24AE-46B7-B690-52E462C7CF87}" destId="{47C89C12-B190-4161-A2A3-A599C569CCD3}" srcOrd="5" destOrd="0" presId="urn:microsoft.com/office/officeart/2005/8/layout/vList4"/>
    <dgm:cxn modelId="{D60525C6-697C-4A23-82BA-3706C529B9B1}" type="presParOf" srcId="{77EA6DD7-24AE-46B7-B690-52E462C7CF87}" destId="{75942A30-DFBF-4F57-8817-8DD398FADC51}" srcOrd="6" destOrd="0" presId="urn:microsoft.com/office/officeart/2005/8/layout/vList4"/>
    <dgm:cxn modelId="{D965A20A-2F2B-49FA-BF22-948B451149BF}" type="presParOf" srcId="{75942A30-DFBF-4F57-8817-8DD398FADC51}" destId="{0E520A4C-33B5-4A1C-8710-E8F51FFD272B}" srcOrd="0" destOrd="0" presId="urn:microsoft.com/office/officeart/2005/8/layout/vList4"/>
    <dgm:cxn modelId="{5D637C37-324D-471F-8613-DE039A910FC8}" type="presParOf" srcId="{75942A30-DFBF-4F57-8817-8DD398FADC51}" destId="{0438CCB1-9ACA-4BB3-AF61-0B0ED98C7972}" srcOrd="1" destOrd="0" presId="urn:microsoft.com/office/officeart/2005/8/layout/vList4"/>
    <dgm:cxn modelId="{82E34843-DAD9-492D-B667-8CF0F441DAD5}" type="presParOf" srcId="{75942A30-DFBF-4F57-8817-8DD398FADC51}" destId="{D70C8195-5816-4C66-B6AC-3E6CB0F3537D}" srcOrd="2" destOrd="0" presId="urn:microsoft.com/office/officeart/2005/8/layout/vList4"/>
    <dgm:cxn modelId="{373C2D4E-156E-4ECC-98C2-801E311DFAC1}" type="presParOf" srcId="{77EA6DD7-24AE-46B7-B690-52E462C7CF87}" destId="{2467E633-6E89-4D6E-81B1-D0CAEAAFA7D7}" srcOrd="7" destOrd="0" presId="urn:microsoft.com/office/officeart/2005/8/layout/vList4"/>
    <dgm:cxn modelId="{7121DBA0-488E-4176-B719-66A9FCCA3B18}" type="presParOf" srcId="{77EA6DD7-24AE-46B7-B690-52E462C7CF87}" destId="{BB2A8C3E-3FF4-43D9-9B36-7655B45C88B7}" srcOrd="8" destOrd="0" presId="urn:microsoft.com/office/officeart/2005/8/layout/vList4"/>
    <dgm:cxn modelId="{E31B980F-EACF-43D9-AB56-0D80B0275B29}" type="presParOf" srcId="{BB2A8C3E-3FF4-43D9-9B36-7655B45C88B7}" destId="{9EB8D610-49BE-401F-9754-A1465350DCCB}" srcOrd="0" destOrd="0" presId="urn:microsoft.com/office/officeart/2005/8/layout/vList4"/>
    <dgm:cxn modelId="{EA26015A-1218-41DF-8469-9C9DAB7E272F}" type="presParOf" srcId="{BB2A8C3E-3FF4-43D9-9B36-7655B45C88B7}" destId="{2D6C572D-F267-4D46-B675-AD868751C57B}" srcOrd="1" destOrd="0" presId="urn:microsoft.com/office/officeart/2005/8/layout/vList4"/>
    <dgm:cxn modelId="{EFABE47B-41A9-438A-892F-13B40B8C8F57}" type="presParOf" srcId="{BB2A8C3E-3FF4-43D9-9B36-7655B45C88B7}" destId="{EFD1C6A4-C80C-49C2-8657-CE8E83744FD4}" srcOrd="2" destOrd="0" presId="urn:microsoft.com/office/officeart/2005/8/layout/vList4"/>
  </dgm:cxnLst>
  <dgm:bg>
    <a:solidFill>
      <a:srgbClr val="000000">
        <a:alpha val="36078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4537C85-8C01-4A1E-8F67-C7A7B22C8C62}" type="doc">
      <dgm:prSet loTypeId="urn:microsoft.com/office/officeart/2005/8/layout/vList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94D4D99-93A4-4B0D-BF88-C0661329B7F4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рганизация работы с Советом наставников в муниципальных образованиях и на республиканском уровне</a:t>
          </a:r>
        </a:p>
      </dgm:t>
    </dgm:pt>
    <dgm:pt modelId="{3C0336AF-456E-4C75-9C24-40076C9D4559}" type="par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B1C77-E601-43FA-B1AE-B23516696D8B}" type="sib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6E1B13-99B6-4CA1-B9F0-E1935E1952F6}">
      <dgm:prSet/>
      <dgm:spPr/>
      <dgm:t>
        <a:bodyPr/>
        <a:lstStyle/>
        <a:p>
          <a:r>
            <a:rPr lang="ru-RU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Выезды специалистов для проведения тренингов с активом ученического самоуправления в муниципальных образованиях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5016B2-0816-458B-878A-69E808D820DF}" type="sibTrans" cxnId="{26FDA6B3-C12C-42F4-BFEF-A6387F1821D2}">
      <dgm:prSet/>
      <dgm:spPr/>
      <dgm:t>
        <a:bodyPr/>
        <a:lstStyle/>
        <a:p>
          <a:endParaRPr lang="ru-RU"/>
        </a:p>
      </dgm:t>
    </dgm:pt>
    <dgm:pt modelId="{85FA3501-B801-45A0-96A6-6B1CCDF05051}" type="parTrans" cxnId="{26FDA6B3-C12C-42F4-BFEF-A6387F1821D2}">
      <dgm:prSet/>
      <dgm:spPr/>
      <dgm:t>
        <a:bodyPr/>
        <a:lstStyle/>
        <a:p>
          <a:endParaRPr lang="ru-RU"/>
        </a:p>
      </dgm:t>
    </dgm:pt>
    <dgm:pt modelId="{40450BAD-33C6-47B3-A149-B381CCCDE82E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Январь 2022 </a:t>
          </a:r>
          <a:r>
            <a: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года</a:t>
          </a:r>
        </a:p>
      </dgm:t>
    </dgm:pt>
    <dgm:pt modelId="{422A277C-30EF-45AE-86A6-DA7FA8DA37A5}" type="sib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7C70A4-6ECC-44DB-A975-B00C8AC2E6A2}" type="par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E50249-D65A-4AB5-88E9-B124A0CA6909}">
      <dgm:prSet phldrT="[Текст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-Проведение </a:t>
          </a:r>
          <a:r>
            <a:rPr lang="ru-RU" sz="2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вебинаров</a:t>
          </a:r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для педагогов наставников, тренинги , мастер классы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668158-DAFA-44A3-A3CA-77C8AA4EBA64}" type="sibTrans" cxnId="{DDC8755E-F69A-43E6-AB65-B0D0A1157387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246A09-DF01-4D62-B366-26729AB15AAC}" type="parTrans" cxnId="{DDC8755E-F69A-43E6-AB65-B0D0A1157387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AC7694-6DC0-4E09-A6F6-0E5445E30D4B}">
      <dgm:prSet/>
      <dgm:spPr/>
      <dgm:t>
        <a:bodyPr/>
        <a:lstStyle/>
        <a:p>
          <a:r>
            <a:rPr lang="ru-RU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Встречи с активистами на базе координационного центра 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13C20A-D4AB-4ABC-A7B3-FE32A225E13F}" type="parTrans" cxnId="{42FE67D7-67A7-4D5A-898E-DDD90599646E}">
      <dgm:prSet/>
      <dgm:spPr/>
      <dgm:t>
        <a:bodyPr/>
        <a:lstStyle/>
        <a:p>
          <a:endParaRPr lang="ru-RU"/>
        </a:p>
      </dgm:t>
    </dgm:pt>
    <dgm:pt modelId="{E8BB854B-D6F7-4658-A8DE-187BB4097B00}" type="sibTrans" cxnId="{42FE67D7-67A7-4D5A-898E-DDD90599646E}">
      <dgm:prSet/>
      <dgm:spPr/>
      <dgm:t>
        <a:bodyPr/>
        <a:lstStyle/>
        <a:p>
          <a:endParaRPr lang="ru-RU"/>
        </a:p>
      </dgm:t>
    </dgm:pt>
    <dgm:pt modelId="{C3AFEABE-F469-429A-815E-A747C8175247}">
      <dgm:prSet/>
      <dgm:spPr/>
      <dgm:t>
        <a:bodyPr/>
        <a:lstStyle/>
        <a:p>
          <a:r>
            <a:rPr lang="ru-RU" b="1" i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рганизация работы с Советом наставников в муниципальных образованиях и на республиканском уровне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4D4C28-A1D2-48D0-B8D1-4122CF29DA97}" type="parTrans" cxnId="{127395E1-C5EC-4D29-9749-9F55E7FE9D63}">
      <dgm:prSet/>
      <dgm:spPr/>
      <dgm:t>
        <a:bodyPr/>
        <a:lstStyle/>
        <a:p>
          <a:endParaRPr lang="ru-RU"/>
        </a:p>
      </dgm:t>
    </dgm:pt>
    <dgm:pt modelId="{CAE3C9E9-14BA-4099-B2FD-5CBFC51A9526}" type="sibTrans" cxnId="{127395E1-C5EC-4D29-9749-9F55E7FE9D63}">
      <dgm:prSet/>
      <dgm:spPr/>
      <dgm:t>
        <a:bodyPr/>
        <a:lstStyle/>
        <a:p>
          <a:endParaRPr lang="ru-RU"/>
        </a:p>
      </dgm:t>
    </dgm:pt>
    <dgm:pt modelId="{77EA6DD7-24AE-46B7-B690-52E462C7CF87}" type="pres">
      <dgm:prSet presAssocID="{24537C85-8C01-4A1E-8F67-C7A7B22C8C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6233D3-9A2C-486C-AE5C-14C14A2E0AE8}" type="pres">
      <dgm:prSet presAssocID="{40450BAD-33C6-47B3-A149-B381CCCDE82E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601FB43-CC9E-4823-ACCF-D34A8158376D}" type="pres">
      <dgm:prSet presAssocID="{40450BAD-33C6-47B3-A149-B381CCCDE82E}" presName="box" presStyleLbl="node1" presStyleIdx="0" presStyleCnt="5" custScaleY="157185"/>
      <dgm:spPr/>
      <dgm:t>
        <a:bodyPr/>
        <a:lstStyle/>
        <a:p>
          <a:endParaRPr lang="ru-RU"/>
        </a:p>
      </dgm:t>
    </dgm:pt>
    <dgm:pt modelId="{D816A189-3531-48BA-9D2F-FC056D53891A}" type="pres">
      <dgm:prSet presAssocID="{40450BAD-33C6-47B3-A149-B381CCCDE82E}" presName="img" presStyleLbl="fgImgPlace1" presStyleIdx="0" presStyleCnt="5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65A422FF-2A5A-4027-9643-5C374D42F031}" type="pres">
      <dgm:prSet presAssocID="{40450BAD-33C6-47B3-A149-B381CCCDE82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6889A-15EE-4505-8F89-CD106A1342BB}" type="pres">
      <dgm:prSet presAssocID="{422A277C-30EF-45AE-86A6-DA7FA8DA37A5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96E48722-4105-45A3-97B3-9C1A33DF6928}" type="pres">
      <dgm:prSet presAssocID="{476E1B13-99B6-4CA1-B9F0-E1935E1952F6}" presName="comp" presStyleCnt="0"/>
      <dgm:spPr/>
    </dgm:pt>
    <dgm:pt modelId="{3C65C7E8-DDFB-4972-AE8D-7D5A88650B75}" type="pres">
      <dgm:prSet presAssocID="{476E1B13-99B6-4CA1-B9F0-E1935E1952F6}" presName="box" presStyleLbl="node1" presStyleIdx="1" presStyleCnt="5" custScaleY="128775"/>
      <dgm:spPr/>
      <dgm:t>
        <a:bodyPr/>
        <a:lstStyle/>
        <a:p>
          <a:endParaRPr lang="ru-RU"/>
        </a:p>
      </dgm:t>
    </dgm:pt>
    <dgm:pt modelId="{BC0C19D9-5B35-46EB-A306-50CB5878136C}" type="pres">
      <dgm:prSet presAssocID="{476E1B13-99B6-4CA1-B9F0-E1935E1952F6}" presName="img" presStyleLbl="fgImgPlace1" presStyleIdx="1" presStyleCnt="5" custScaleX="33371"/>
      <dgm:spPr/>
    </dgm:pt>
    <dgm:pt modelId="{508593B6-C050-4EAE-8857-DBF6C945DFCE}" type="pres">
      <dgm:prSet presAssocID="{476E1B13-99B6-4CA1-B9F0-E1935E1952F6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10FD1-653E-44F6-A09F-8577AA34EC0D}" type="pres">
      <dgm:prSet presAssocID="{7F5016B2-0816-458B-878A-69E808D820DF}" presName="spacer" presStyleCnt="0"/>
      <dgm:spPr/>
    </dgm:pt>
    <dgm:pt modelId="{7ED5536C-FA20-407A-8AB3-74842CFFDBFA}" type="pres">
      <dgm:prSet presAssocID="{C3AFEABE-F469-429A-815E-A747C8175247}" presName="comp" presStyleCnt="0"/>
      <dgm:spPr/>
    </dgm:pt>
    <dgm:pt modelId="{3553E1D2-59F4-4FB6-A015-FF70415DD2FA}" type="pres">
      <dgm:prSet presAssocID="{C3AFEABE-F469-429A-815E-A747C8175247}" presName="box" presStyleLbl="node1" presStyleIdx="2" presStyleCnt="5"/>
      <dgm:spPr/>
      <dgm:t>
        <a:bodyPr/>
        <a:lstStyle/>
        <a:p>
          <a:endParaRPr lang="ru-RU"/>
        </a:p>
      </dgm:t>
    </dgm:pt>
    <dgm:pt modelId="{EDC53431-5285-40C2-95F6-381DFC838FE1}" type="pres">
      <dgm:prSet presAssocID="{C3AFEABE-F469-429A-815E-A747C8175247}" presName="img" presStyleLbl="fgImgPlace1" presStyleIdx="2" presStyleCnt="5" custScaleX="27582"/>
      <dgm:spPr/>
    </dgm:pt>
    <dgm:pt modelId="{8926BEF0-8AAD-4155-B212-4CC67BDA261A}" type="pres">
      <dgm:prSet presAssocID="{C3AFEABE-F469-429A-815E-A747C8175247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152C1-4D13-41DD-BD1B-F720D53E602C}" type="pres">
      <dgm:prSet presAssocID="{CAE3C9E9-14BA-4099-B2FD-5CBFC51A9526}" presName="spacer" presStyleCnt="0"/>
      <dgm:spPr/>
    </dgm:pt>
    <dgm:pt modelId="{EE74AB9D-8544-44BB-A0FF-EEFEF03C97F6}" type="pres">
      <dgm:prSet presAssocID="{13AC7694-6DC0-4E09-A6F6-0E5445E30D4B}" presName="comp" presStyleCnt="0"/>
      <dgm:spPr/>
    </dgm:pt>
    <dgm:pt modelId="{7E85C8F6-4996-4440-8BC0-566917583DB3}" type="pres">
      <dgm:prSet presAssocID="{13AC7694-6DC0-4E09-A6F6-0E5445E30D4B}" presName="box" presStyleLbl="node1" presStyleIdx="3" presStyleCnt="5"/>
      <dgm:spPr/>
      <dgm:t>
        <a:bodyPr/>
        <a:lstStyle/>
        <a:p>
          <a:endParaRPr lang="ru-RU"/>
        </a:p>
      </dgm:t>
    </dgm:pt>
    <dgm:pt modelId="{7DCDBB8F-5E57-4E58-99B8-C00CDA7FF0D0}" type="pres">
      <dgm:prSet presAssocID="{13AC7694-6DC0-4E09-A6F6-0E5445E30D4B}" presName="img" presStyleLbl="fgImgPlace1" presStyleIdx="3" presStyleCnt="5" custScaleX="30417"/>
      <dgm:spPr/>
    </dgm:pt>
    <dgm:pt modelId="{42288EE7-F061-4965-A756-CEC3581871DC}" type="pres">
      <dgm:prSet presAssocID="{13AC7694-6DC0-4E09-A6F6-0E5445E30D4B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2D1B2-87B2-4BFF-BDD3-6DCDC436ACE5}" type="pres">
      <dgm:prSet presAssocID="{E8BB854B-D6F7-4658-A8DE-187BB4097B00}" presName="spacer" presStyleCnt="0"/>
      <dgm:spPr/>
    </dgm:pt>
    <dgm:pt modelId="{BB2A8C3E-3FF4-43D9-9B36-7655B45C88B7}" type="pres">
      <dgm:prSet presAssocID="{694D4D99-93A4-4B0D-BF88-C0661329B7F4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9EB8D610-49BE-401F-9754-A1465350DCCB}" type="pres">
      <dgm:prSet presAssocID="{694D4D99-93A4-4B0D-BF88-C0661329B7F4}" presName="box" presStyleLbl="node1" presStyleIdx="4" presStyleCnt="5"/>
      <dgm:spPr/>
      <dgm:t>
        <a:bodyPr/>
        <a:lstStyle/>
        <a:p>
          <a:endParaRPr lang="ru-RU"/>
        </a:p>
      </dgm:t>
    </dgm:pt>
    <dgm:pt modelId="{2D6C572D-F267-4D46-B675-AD868751C57B}" type="pres">
      <dgm:prSet presAssocID="{694D4D99-93A4-4B0D-BF88-C0661329B7F4}" presName="img" presStyleLbl="fgImgPlace1" presStyleIdx="4" presStyleCnt="5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EFD1C6A4-C80C-49C2-8657-CE8E83744FD4}" type="pres">
      <dgm:prSet presAssocID="{694D4D99-93A4-4B0D-BF88-C0661329B7F4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DE667C-916A-4722-86EA-6E399DA46BFB}" srcId="{24537C85-8C01-4A1E-8F67-C7A7B22C8C62}" destId="{694D4D99-93A4-4B0D-BF88-C0661329B7F4}" srcOrd="4" destOrd="0" parTransId="{3C0336AF-456E-4C75-9C24-40076C9D4559}" sibTransId="{22BB1C77-E601-43FA-B1AE-B23516696D8B}"/>
    <dgm:cxn modelId="{848D5975-2F1E-451A-849C-1D370E708807}" type="presOf" srcId="{8FE50249-D65A-4AB5-88E9-B124A0CA6909}" destId="{3601FB43-CC9E-4823-ACCF-D34A8158376D}" srcOrd="0" destOrd="1" presId="urn:microsoft.com/office/officeart/2005/8/layout/vList4"/>
    <dgm:cxn modelId="{DDC8755E-F69A-43E6-AB65-B0D0A1157387}" srcId="{40450BAD-33C6-47B3-A149-B381CCCDE82E}" destId="{8FE50249-D65A-4AB5-88E9-B124A0CA6909}" srcOrd="0" destOrd="0" parTransId="{57246A09-DF01-4D62-B366-26729AB15AAC}" sibTransId="{81668158-DAFA-44A3-A3CA-77C8AA4EBA64}"/>
    <dgm:cxn modelId="{0C63FE87-FFBA-4C4D-A830-62F6322B6E96}" type="presOf" srcId="{476E1B13-99B6-4CA1-B9F0-E1935E1952F6}" destId="{508593B6-C050-4EAE-8857-DBF6C945DFCE}" srcOrd="1" destOrd="0" presId="urn:microsoft.com/office/officeart/2005/8/layout/vList4"/>
    <dgm:cxn modelId="{F66A637B-C2D6-4E05-9DFB-3977482A46FC}" type="presOf" srcId="{40450BAD-33C6-47B3-A149-B381CCCDE82E}" destId="{3601FB43-CC9E-4823-ACCF-D34A8158376D}" srcOrd="0" destOrd="0" presId="urn:microsoft.com/office/officeart/2005/8/layout/vList4"/>
    <dgm:cxn modelId="{F5CD498D-E934-4055-859F-CFFD006EEFF9}" srcId="{24537C85-8C01-4A1E-8F67-C7A7B22C8C62}" destId="{40450BAD-33C6-47B3-A149-B381CCCDE82E}" srcOrd="0" destOrd="0" parTransId="{DD7C70A4-6ECC-44DB-A975-B00C8AC2E6A2}" sibTransId="{422A277C-30EF-45AE-86A6-DA7FA8DA37A5}"/>
    <dgm:cxn modelId="{A75C1885-AC40-4B2E-AEC9-BEB21500D405}" type="presOf" srcId="{694D4D99-93A4-4B0D-BF88-C0661329B7F4}" destId="{9EB8D610-49BE-401F-9754-A1465350DCCB}" srcOrd="0" destOrd="0" presId="urn:microsoft.com/office/officeart/2005/8/layout/vList4"/>
    <dgm:cxn modelId="{A9CEE7C3-E1CF-4E52-A8DE-C7387A05823A}" type="presOf" srcId="{40450BAD-33C6-47B3-A149-B381CCCDE82E}" destId="{65A422FF-2A5A-4027-9643-5C374D42F031}" srcOrd="1" destOrd="0" presId="urn:microsoft.com/office/officeart/2005/8/layout/vList4"/>
    <dgm:cxn modelId="{7FDB2BCE-9402-411B-A117-3D4C6946D8A7}" type="presOf" srcId="{13AC7694-6DC0-4E09-A6F6-0E5445E30D4B}" destId="{42288EE7-F061-4965-A756-CEC3581871DC}" srcOrd="1" destOrd="0" presId="urn:microsoft.com/office/officeart/2005/8/layout/vList4"/>
    <dgm:cxn modelId="{42FE67D7-67A7-4D5A-898E-DDD90599646E}" srcId="{24537C85-8C01-4A1E-8F67-C7A7B22C8C62}" destId="{13AC7694-6DC0-4E09-A6F6-0E5445E30D4B}" srcOrd="3" destOrd="0" parTransId="{AA13C20A-D4AB-4ABC-A7B3-FE32A225E13F}" sibTransId="{E8BB854B-D6F7-4658-A8DE-187BB4097B00}"/>
    <dgm:cxn modelId="{127395E1-C5EC-4D29-9749-9F55E7FE9D63}" srcId="{24537C85-8C01-4A1E-8F67-C7A7B22C8C62}" destId="{C3AFEABE-F469-429A-815E-A747C8175247}" srcOrd="2" destOrd="0" parTransId="{FD4D4C28-A1D2-48D0-B8D1-4122CF29DA97}" sibTransId="{CAE3C9E9-14BA-4099-B2FD-5CBFC51A9526}"/>
    <dgm:cxn modelId="{19D99A0D-F65F-4AE6-A3E0-76541C2ECCAE}" type="presOf" srcId="{24537C85-8C01-4A1E-8F67-C7A7B22C8C62}" destId="{77EA6DD7-24AE-46B7-B690-52E462C7CF87}" srcOrd="0" destOrd="0" presId="urn:microsoft.com/office/officeart/2005/8/layout/vList4"/>
    <dgm:cxn modelId="{D98A97E3-6745-4CB9-A6EB-045AE36DA323}" type="presOf" srcId="{13AC7694-6DC0-4E09-A6F6-0E5445E30D4B}" destId="{7E85C8F6-4996-4440-8BC0-566917583DB3}" srcOrd="0" destOrd="0" presId="urn:microsoft.com/office/officeart/2005/8/layout/vList4"/>
    <dgm:cxn modelId="{29074F94-3BF6-4FA9-918B-7E5426049744}" type="presOf" srcId="{694D4D99-93A4-4B0D-BF88-C0661329B7F4}" destId="{EFD1C6A4-C80C-49C2-8657-CE8E83744FD4}" srcOrd="1" destOrd="0" presId="urn:microsoft.com/office/officeart/2005/8/layout/vList4"/>
    <dgm:cxn modelId="{53E2A905-F63E-4FF3-A4D8-FF9A4481852B}" type="presOf" srcId="{8FE50249-D65A-4AB5-88E9-B124A0CA6909}" destId="{65A422FF-2A5A-4027-9643-5C374D42F031}" srcOrd="1" destOrd="1" presId="urn:microsoft.com/office/officeart/2005/8/layout/vList4"/>
    <dgm:cxn modelId="{AF91F084-832C-45C6-945A-21E6998499CA}" type="presOf" srcId="{476E1B13-99B6-4CA1-B9F0-E1935E1952F6}" destId="{3C65C7E8-DDFB-4972-AE8D-7D5A88650B75}" srcOrd="0" destOrd="0" presId="urn:microsoft.com/office/officeart/2005/8/layout/vList4"/>
    <dgm:cxn modelId="{E18BEEA6-D4E6-41A6-BDCF-3B28E974BBEC}" type="presOf" srcId="{C3AFEABE-F469-429A-815E-A747C8175247}" destId="{8926BEF0-8AAD-4155-B212-4CC67BDA261A}" srcOrd="1" destOrd="0" presId="urn:microsoft.com/office/officeart/2005/8/layout/vList4"/>
    <dgm:cxn modelId="{26FDA6B3-C12C-42F4-BFEF-A6387F1821D2}" srcId="{24537C85-8C01-4A1E-8F67-C7A7B22C8C62}" destId="{476E1B13-99B6-4CA1-B9F0-E1935E1952F6}" srcOrd="1" destOrd="0" parTransId="{85FA3501-B801-45A0-96A6-6B1CCDF05051}" sibTransId="{7F5016B2-0816-458B-878A-69E808D820DF}"/>
    <dgm:cxn modelId="{4767B178-42CA-4E12-912C-BEC5CA356D2C}" type="presOf" srcId="{C3AFEABE-F469-429A-815E-A747C8175247}" destId="{3553E1D2-59F4-4FB6-A015-FF70415DD2FA}" srcOrd="0" destOrd="0" presId="urn:microsoft.com/office/officeart/2005/8/layout/vList4"/>
    <dgm:cxn modelId="{1BE272F7-F387-4D35-B065-46E9AC085362}" type="presParOf" srcId="{77EA6DD7-24AE-46B7-B690-52E462C7CF87}" destId="{E36233D3-9A2C-486C-AE5C-14C14A2E0AE8}" srcOrd="0" destOrd="0" presId="urn:microsoft.com/office/officeart/2005/8/layout/vList4"/>
    <dgm:cxn modelId="{DA90D332-F6E8-4135-9617-F73351BE56CD}" type="presParOf" srcId="{E36233D3-9A2C-486C-AE5C-14C14A2E0AE8}" destId="{3601FB43-CC9E-4823-ACCF-D34A8158376D}" srcOrd="0" destOrd="0" presId="urn:microsoft.com/office/officeart/2005/8/layout/vList4"/>
    <dgm:cxn modelId="{56B38450-5AE7-40EB-A6AD-658CC2564B7D}" type="presParOf" srcId="{E36233D3-9A2C-486C-AE5C-14C14A2E0AE8}" destId="{D816A189-3531-48BA-9D2F-FC056D53891A}" srcOrd="1" destOrd="0" presId="urn:microsoft.com/office/officeart/2005/8/layout/vList4"/>
    <dgm:cxn modelId="{DC571C19-D583-4968-A221-21459D289D72}" type="presParOf" srcId="{E36233D3-9A2C-486C-AE5C-14C14A2E0AE8}" destId="{65A422FF-2A5A-4027-9643-5C374D42F031}" srcOrd="2" destOrd="0" presId="urn:microsoft.com/office/officeart/2005/8/layout/vList4"/>
    <dgm:cxn modelId="{81F25EAF-3B0A-4FB3-BA3D-ACF26D63C62A}" type="presParOf" srcId="{77EA6DD7-24AE-46B7-B690-52E462C7CF87}" destId="{32C6889A-15EE-4505-8F89-CD106A1342BB}" srcOrd="1" destOrd="0" presId="urn:microsoft.com/office/officeart/2005/8/layout/vList4"/>
    <dgm:cxn modelId="{523A2A98-694F-41AA-8600-3931D4A0EA53}" type="presParOf" srcId="{77EA6DD7-24AE-46B7-B690-52E462C7CF87}" destId="{96E48722-4105-45A3-97B3-9C1A33DF6928}" srcOrd="2" destOrd="0" presId="urn:microsoft.com/office/officeart/2005/8/layout/vList4"/>
    <dgm:cxn modelId="{849EB167-CA91-4110-9C76-B9661E35E538}" type="presParOf" srcId="{96E48722-4105-45A3-97B3-9C1A33DF6928}" destId="{3C65C7E8-DDFB-4972-AE8D-7D5A88650B75}" srcOrd="0" destOrd="0" presId="urn:microsoft.com/office/officeart/2005/8/layout/vList4"/>
    <dgm:cxn modelId="{525C32A0-C6DA-444B-B0F4-5E92578FB800}" type="presParOf" srcId="{96E48722-4105-45A3-97B3-9C1A33DF6928}" destId="{BC0C19D9-5B35-46EB-A306-50CB5878136C}" srcOrd="1" destOrd="0" presId="urn:microsoft.com/office/officeart/2005/8/layout/vList4"/>
    <dgm:cxn modelId="{7F2BF133-54B5-4CCA-8A51-778D90286994}" type="presParOf" srcId="{96E48722-4105-45A3-97B3-9C1A33DF6928}" destId="{508593B6-C050-4EAE-8857-DBF6C945DFCE}" srcOrd="2" destOrd="0" presId="urn:microsoft.com/office/officeart/2005/8/layout/vList4"/>
    <dgm:cxn modelId="{F429847D-DE49-4A27-99D4-4DE7863F8EE9}" type="presParOf" srcId="{77EA6DD7-24AE-46B7-B690-52E462C7CF87}" destId="{22710FD1-653E-44F6-A09F-8577AA34EC0D}" srcOrd="3" destOrd="0" presId="urn:microsoft.com/office/officeart/2005/8/layout/vList4"/>
    <dgm:cxn modelId="{7ACA9B29-09FC-4B2D-8BEA-70B0F787545D}" type="presParOf" srcId="{77EA6DD7-24AE-46B7-B690-52E462C7CF87}" destId="{7ED5536C-FA20-407A-8AB3-74842CFFDBFA}" srcOrd="4" destOrd="0" presId="urn:microsoft.com/office/officeart/2005/8/layout/vList4"/>
    <dgm:cxn modelId="{3527B3F8-D284-44CB-BB65-CD74AEA17840}" type="presParOf" srcId="{7ED5536C-FA20-407A-8AB3-74842CFFDBFA}" destId="{3553E1D2-59F4-4FB6-A015-FF70415DD2FA}" srcOrd="0" destOrd="0" presId="urn:microsoft.com/office/officeart/2005/8/layout/vList4"/>
    <dgm:cxn modelId="{7226AF23-9707-4A24-B551-BE71F233B8C6}" type="presParOf" srcId="{7ED5536C-FA20-407A-8AB3-74842CFFDBFA}" destId="{EDC53431-5285-40C2-95F6-381DFC838FE1}" srcOrd="1" destOrd="0" presId="urn:microsoft.com/office/officeart/2005/8/layout/vList4"/>
    <dgm:cxn modelId="{93989A81-F4FC-475B-80A4-377F107BE66A}" type="presParOf" srcId="{7ED5536C-FA20-407A-8AB3-74842CFFDBFA}" destId="{8926BEF0-8AAD-4155-B212-4CC67BDA261A}" srcOrd="2" destOrd="0" presId="urn:microsoft.com/office/officeart/2005/8/layout/vList4"/>
    <dgm:cxn modelId="{E2EA613F-ACE5-46B1-8079-42A6020A99F4}" type="presParOf" srcId="{77EA6DD7-24AE-46B7-B690-52E462C7CF87}" destId="{9DE152C1-4D13-41DD-BD1B-F720D53E602C}" srcOrd="5" destOrd="0" presId="urn:microsoft.com/office/officeart/2005/8/layout/vList4"/>
    <dgm:cxn modelId="{2AA1FEF8-D8CD-4594-95CE-E039DDFC56E1}" type="presParOf" srcId="{77EA6DD7-24AE-46B7-B690-52E462C7CF87}" destId="{EE74AB9D-8544-44BB-A0FF-EEFEF03C97F6}" srcOrd="6" destOrd="0" presId="urn:microsoft.com/office/officeart/2005/8/layout/vList4"/>
    <dgm:cxn modelId="{827D7AA7-2A0F-4A53-8811-3C020C4696A2}" type="presParOf" srcId="{EE74AB9D-8544-44BB-A0FF-EEFEF03C97F6}" destId="{7E85C8F6-4996-4440-8BC0-566917583DB3}" srcOrd="0" destOrd="0" presId="urn:microsoft.com/office/officeart/2005/8/layout/vList4"/>
    <dgm:cxn modelId="{5A0F578D-64A3-4656-A850-A1189F3A3A2A}" type="presParOf" srcId="{EE74AB9D-8544-44BB-A0FF-EEFEF03C97F6}" destId="{7DCDBB8F-5E57-4E58-99B8-C00CDA7FF0D0}" srcOrd="1" destOrd="0" presId="urn:microsoft.com/office/officeart/2005/8/layout/vList4"/>
    <dgm:cxn modelId="{6CBF2CFC-9EA8-4C19-9AB6-C557FAA80E71}" type="presParOf" srcId="{EE74AB9D-8544-44BB-A0FF-EEFEF03C97F6}" destId="{42288EE7-F061-4965-A756-CEC3581871DC}" srcOrd="2" destOrd="0" presId="urn:microsoft.com/office/officeart/2005/8/layout/vList4"/>
    <dgm:cxn modelId="{9B2F6408-50FE-4C18-9D1A-B34B0D90B311}" type="presParOf" srcId="{77EA6DD7-24AE-46B7-B690-52E462C7CF87}" destId="{79B2D1B2-87B2-4BFF-BDD3-6DCDC436ACE5}" srcOrd="7" destOrd="0" presId="urn:microsoft.com/office/officeart/2005/8/layout/vList4"/>
    <dgm:cxn modelId="{7121DBA0-488E-4176-B719-66A9FCCA3B18}" type="presParOf" srcId="{77EA6DD7-24AE-46B7-B690-52E462C7CF87}" destId="{BB2A8C3E-3FF4-43D9-9B36-7655B45C88B7}" srcOrd="8" destOrd="0" presId="urn:microsoft.com/office/officeart/2005/8/layout/vList4"/>
    <dgm:cxn modelId="{E31B980F-EACF-43D9-AB56-0D80B0275B29}" type="presParOf" srcId="{BB2A8C3E-3FF4-43D9-9B36-7655B45C88B7}" destId="{9EB8D610-49BE-401F-9754-A1465350DCCB}" srcOrd="0" destOrd="0" presId="urn:microsoft.com/office/officeart/2005/8/layout/vList4"/>
    <dgm:cxn modelId="{EA26015A-1218-41DF-8469-9C9DAB7E272F}" type="presParOf" srcId="{BB2A8C3E-3FF4-43D9-9B36-7655B45C88B7}" destId="{2D6C572D-F267-4D46-B675-AD868751C57B}" srcOrd="1" destOrd="0" presId="urn:microsoft.com/office/officeart/2005/8/layout/vList4"/>
    <dgm:cxn modelId="{EFABE47B-41A9-438A-892F-13B40B8C8F57}" type="presParOf" srcId="{BB2A8C3E-3FF4-43D9-9B36-7655B45C88B7}" destId="{EFD1C6A4-C80C-49C2-8657-CE8E83744FD4}" srcOrd="2" destOrd="0" presId="urn:microsoft.com/office/officeart/2005/8/layout/vList4"/>
  </dgm:cxnLst>
  <dgm:bg>
    <a:solidFill>
      <a:srgbClr val="000000">
        <a:alpha val="36078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CDE1D7D-2A1E-4D4F-9781-F0CF24A15C67}" type="doc">
      <dgm:prSet loTypeId="urn:microsoft.com/office/officeart/2005/8/layout/arrow2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339B7F1-C351-47F7-A110-241E82511F83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педагоги-организаторы </a:t>
          </a:r>
        </a:p>
      </dgm:t>
    </dgm:pt>
    <dgm:pt modelId="{C3054D40-77DF-4082-A32C-47F4C023A934}" type="parTrans" cxnId="{D137637A-E726-4A47-9275-A0788CF91E22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DA959F-C368-47C1-B23E-56E2E2B1CC2C}" type="sibTrans" cxnId="{D137637A-E726-4A47-9275-A0788CF91E22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B3A39E-CA44-420A-AE0E-94008AEF3870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заместители директора по воспитательной работе</a:t>
          </a:r>
        </a:p>
      </dgm:t>
    </dgm:pt>
    <dgm:pt modelId="{AFF9C5ED-0587-4CFA-9044-A627CB5A10A1}" type="parTrans" cxnId="{B670F6F6-FCDD-4BF9-8E74-A3D06F6196F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CCBDF5-C99A-4FE0-949D-8881F698312F}" type="sibTrans" cxnId="{B670F6F6-FCDD-4BF9-8E74-A3D06F6196F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56E6BF-7A51-4DDE-A858-3E2BC2484938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методисты, курирующие воспитательную работу</a:t>
          </a:r>
        </a:p>
      </dgm:t>
    </dgm:pt>
    <dgm:pt modelId="{B322D6BC-5F0B-4D75-8144-B5E177E2E98B}" type="parTrans" cxnId="{4B5FB3D7-C1C0-474E-8377-1C21DC8FCAF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152DAB-46E2-4F46-99D2-FF23A0ACC63A}" type="sibTrans" cxnId="{4B5FB3D7-C1C0-474E-8377-1C21DC8FCAF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A526B8-149C-4284-8B9E-632B61FD0886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заместители начальников управлений (отделов) образования муниципальных образований РК</a:t>
          </a:r>
        </a:p>
      </dgm:t>
    </dgm:pt>
    <dgm:pt modelId="{3FA18228-049E-4418-99F2-026F3CF6FB7C}" type="parTrans" cxnId="{49D28546-5326-4742-8A19-2748367E573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A2FEF6-F8D5-47B6-935E-506943F3E6E0}" type="sibTrans" cxnId="{49D28546-5326-4742-8A19-2748367E573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68D230-5FE2-424E-9920-DA5C97431DFE}" type="pres">
      <dgm:prSet presAssocID="{4CDE1D7D-2A1E-4D4F-9781-F0CF24A15C67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4844CB-A3EF-4881-B184-B93CA6030EED}" type="pres">
      <dgm:prSet presAssocID="{4CDE1D7D-2A1E-4D4F-9781-F0CF24A15C67}" presName="arrow" presStyleLbl="bgShp" presStyleIdx="0" presStyleCnt="1"/>
      <dgm:spPr>
        <a:solidFill>
          <a:srgbClr val="FFE8CB">
            <a:alpha val="72941"/>
          </a:srgbClr>
        </a:solidFill>
        <a:effectLst>
          <a:glow rad="139700">
            <a:schemeClr val="accent6">
              <a:satMod val="175000"/>
              <a:alpha val="40000"/>
            </a:schemeClr>
          </a:glow>
        </a:effectLst>
      </dgm:spPr>
    </dgm:pt>
    <dgm:pt modelId="{56B4F621-5B89-4465-AFC6-3655E4F4596C}" type="pres">
      <dgm:prSet presAssocID="{4CDE1D7D-2A1E-4D4F-9781-F0CF24A15C67}" presName="arrowDiagram4" presStyleCnt="0"/>
      <dgm:spPr/>
    </dgm:pt>
    <dgm:pt modelId="{46436E97-8E54-4E82-B848-6DA079C78B17}" type="pres">
      <dgm:prSet presAssocID="{5339B7F1-C351-47F7-A110-241E82511F83}" presName="bullet4a" presStyleLbl="node1" presStyleIdx="0" presStyleCnt="4"/>
      <dgm:spPr/>
    </dgm:pt>
    <dgm:pt modelId="{5E507066-72DE-4A26-9AEE-E4EEE4A5A698}" type="pres">
      <dgm:prSet presAssocID="{5339B7F1-C351-47F7-A110-241E82511F83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F8DD4-2DA3-4575-AD90-35AEC3A93E38}" type="pres">
      <dgm:prSet presAssocID="{C6B3A39E-CA44-420A-AE0E-94008AEF3870}" presName="bullet4b" presStyleLbl="node1" presStyleIdx="1" presStyleCnt="4"/>
      <dgm:spPr/>
    </dgm:pt>
    <dgm:pt modelId="{C7889E35-5AB4-495A-9752-65B44B3E3055}" type="pres">
      <dgm:prSet presAssocID="{C6B3A39E-CA44-420A-AE0E-94008AEF3870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F28B8-AE65-43FA-8AC1-0ECB59E97007}" type="pres">
      <dgm:prSet presAssocID="{2A56E6BF-7A51-4DDE-A858-3E2BC2484938}" presName="bullet4c" presStyleLbl="node1" presStyleIdx="2" presStyleCnt="4"/>
      <dgm:spPr/>
    </dgm:pt>
    <dgm:pt modelId="{98196F2E-AAE3-49C9-8484-2018AFC9B101}" type="pres">
      <dgm:prSet presAssocID="{2A56E6BF-7A51-4DDE-A858-3E2BC2484938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3E73C-E4A7-4F43-B17D-FA79DEF4B92E}" type="pres">
      <dgm:prSet presAssocID="{FCA526B8-149C-4284-8B9E-632B61FD0886}" presName="bullet4d" presStyleLbl="node1" presStyleIdx="3" presStyleCnt="4"/>
      <dgm:spPr/>
    </dgm:pt>
    <dgm:pt modelId="{D7E0D0EB-D8DD-43E7-86D2-D5C29799A27D}" type="pres">
      <dgm:prSet presAssocID="{FCA526B8-149C-4284-8B9E-632B61FD0886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1116BD-DB1D-4C44-AC38-BE68C6660877}" type="presOf" srcId="{5339B7F1-C351-47F7-A110-241E82511F83}" destId="{5E507066-72DE-4A26-9AEE-E4EEE4A5A698}" srcOrd="0" destOrd="0" presId="urn:microsoft.com/office/officeart/2005/8/layout/arrow2"/>
    <dgm:cxn modelId="{49D28546-5326-4742-8A19-2748367E5736}" srcId="{4CDE1D7D-2A1E-4D4F-9781-F0CF24A15C67}" destId="{FCA526B8-149C-4284-8B9E-632B61FD0886}" srcOrd="3" destOrd="0" parTransId="{3FA18228-049E-4418-99F2-026F3CF6FB7C}" sibTransId="{DCA2FEF6-F8D5-47B6-935E-506943F3E6E0}"/>
    <dgm:cxn modelId="{D137637A-E726-4A47-9275-A0788CF91E22}" srcId="{4CDE1D7D-2A1E-4D4F-9781-F0CF24A15C67}" destId="{5339B7F1-C351-47F7-A110-241E82511F83}" srcOrd="0" destOrd="0" parTransId="{C3054D40-77DF-4082-A32C-47F4C023A934}" sibTransId="{C3DA959F-C368-47C1-B23E-56E2E2B1CC2C}"/>
    <dgm:cxn modelId="{4B5FB3D7-C1C0-474E-8377-1C21DC8FCAFD}" srcId="{4CDE1D7D-2A1E-4D4F-9781-F0CF24A15C67}" destId="{2A56E6BF-7A51-4DDE-A858-3E2BC2484938}" srcOrd="2" destOrd="0" parTransId="{B322D6BC-5F0B-4D75-8144-B5E177E2E98B}" sibTransId="{A2152DAB-46E2-4F46-99D2-FF23A0ACC63A}"/>
    <dgm:cxn modelId="{1797E3E6-2373-4D38-B6EB-8351774BBC8B}" type="presOf" srcId="{2A56E6BF-7A51-4DDE-A858-3E2BC2484938}" destId="{98196F2E-AAE3-49C9-8484-2018AFC9B101}" srcOrd="0" destOrd="0" presId="urn:microsoft.com/office/officeart/2005/8/layout/arrow2"/>
    <dgm:cxn modelId="{283C8E8B-0E07-4BDF-8D5B-EF412E74A450}" type="presOf" srcId="{C6B3A39E-CA44-420A-AE0E-94008AEF3870}" destId="{C7889E35-5AB4-495A-9752-65B44B3E3055}" srcOrd="0" destOrd="0" presId="urn:microsoft.com/office/officeart/2005/8/layout/arrow2"/>
    <dgm:cxn modelId="{EB75EFCD-35CE-43CF-935D-2E3A38DA9DAE}" type="presOf" srcId="{FCA526B8-149C-4284-8B9E-632B61FD0886}" destId="{D7E0D0EB-D8DD-43E7-86D2-D5C29799A27D}" srcOrd="0" destOrd="0" presId="urn:microsoft.com/office/officeart/2005/8/layout/arrow2"/>
    <dgm:cxn modelId="{B670F6F6-FCDD-4BF9-8E74-A3D06F6196FB}" srcId="{4CDE1D7D-2A1E-4D4F-9781-F0CF24A15C67}" destId="{C6B3A39E-CA44-420A-AE0E-94008AEF3870}" srcOrd="1" destOrd="0" parTransId="{AFF9C5ED-0587-4CFA-9044-A627CB5A10A1}" sibTransId="{0FCCBDF5-C99A-4FE0-949D-8881F698312F}"/>
    <dgm:cxn modelId="{C232859B-58A2-4A46-8FC1-CA1611019EEC}" type="presOf" srcId="{4CDE1D7D-2A1E-4D4F-9781-F0CF24A15C67}" destId="{3D68D230-5FE2-424E-9920-DA5C97431DFE}" srcOrd="0" destOrd="0" presId="urn:microsoft.com/office/officeart/2005/8/layout/arrow2"/>
    <dgm:cxn modelId="{4CCCFF23-286F-4778-A6F2-CB01BFA2147A}" type="presParOf" srcId="{3D68D230-5FE2-424E-9920-DA5C97431DFE}" destId="{684844CB-A3EF-4881-B184-B93CA6030EED}" srcOrd="0" destOrd="0" presId="urn:microsoft.com/office/officeart/2005/8/layout/arrow2"/>
    <dgm:cxn modelId="{4DA8E005-AC32-4E97-A4A3-B055FFFFE93A}" type="presParOf" srcId="{3D68D230-5FE2-424E-9920-DA5C97431DFE}" destId="{56B4F621-5B89-4465-AFC6-3655E4F4596C}" srcOrd="1" destOrd="0" presId="urn:microsoft.com/office/officeart/2005/8/layout/arrow2"/>
    <dgm:cxn modelId="{E970F499-437A-4DAD-9C1A-41D6CF7CE71D}" type="presParOf" srcId="{56B4F621-5B89-4465-AFC6-3655E4F4596C}" destId="{46436E97-8E54-4E82-B848-6DA079C78B17}" srcOrd="0" destOrd="0" presId="urn:microsoft.com/office/officeart/2005/8/layout/arrow2"/>
    <dgm:cxn modelId="{FD6F3899-9EA6-43B6-926E-7AC3505D16F7}" type="presParOf" srcId="{56B4F621-5B89-4465-AFC6-3655E4F4596C}" destId="{5E507066-72DE-4A26-9AEE-E4EEE4A5A698}" srcOrd="1" destOrd="0" presId="urn:microsoft.com/office/officeart/2005/8/layout/arrow2"/>
    <dgm:cxn modelId="{DCC44063-8EC2-4FBA-AC3E-8075D6CF512A}" type="presParOf" srcId="{56B4F621-5B89-4465-AFC6-3655E4F4596C}" destId="{547F8DD4-2DA3-4575-AD90-35AEC3A93E38}" srcOrd="2" destOrd="0" presId="urn:microsoft.com/office/officeart/2005/8/layout/arrow2"/>
    <dgm:cxn modelId="{F712D867-09D5-4E00-88D2-8545D66F4AF0}" type="presParOf" srcId="{56B4F621-5B89-4465-AFC6-3655E4F4596C}" destId="{C7889E35-5AB4-495A-9752-65B44B3E3055}" srcOrd="3" destOrd="0" presId="urn:microsoft.com/office/officeart/2005/8/layout/arrow2"/>
    <dgm:cxn modelId="{C77EE7B7-FF0D-4C7A-9233-7393FFCF5C88}" type="presParOf" srcId="{56B4F621-5B89-4465-AFC6-3655E4F4596C}" destId="{A7EF28B8-AE65-43FA-8AC1-0ECB59E97007}" srcOrd="4" destOrd="0" presId="urn:microsoft.com/office/officeart/2005/8/layout/arrow2"/>
    <dgm:cxn modelId="{1F4ACC72-F2CA-4250-ACEE-0C291D85BDF7}" type="presParOf" srcId="{56B4F621-5B89-4465-AFC6-3655E4F4596C}" destId="{98196F2E-AAE3-49C9-8484-2018AFC9B101}" srcOrd="5" destOrd="0" presId="urn:microsoft.com/office/officeart/2005/8/layout/arrow2"/>
    <dgm:cxn modelId="{ED0F7702-C36A-43F3-A4E5-A1BA075DB014}" type="presParOf" srcId="{56B4F621-5B89-4465-AFC6-3655E4F4596C}" destId="{3033E73C-E4A7-4F43-B17D-FA79DEF4B92E}" srcOrd="6" destOrd="0" presId="urn:microsoft.com/office/officeart/2005/8/layout/arrow2"/>
    <dgm:cxn modelId="{1660D26C-FEC1-42ED-A4D5-61241EE751C0}" type="presParOf" srcId="{56B4F621-5B89-4465-AFC6-3655E4F4596C}" destId="{D7E0D0EB-D8DD-43E7-86D2-D5C29799A27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5579073-7FD7-44AA-9989-BA58A84FD8F3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C495800-7F6C-4E4C-882D-6660A5448B40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положения</a:t>
          </a:r>
        </a:p>
      </dgm:t>
    </dgm:pt>
    <dgm:pt modelId="{805188AD-E89E-4076-809B-500339408065}" type="parTrans" cxnId="{B59BE466-D823-49FA-8DB8-366DBDAD261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928F64-612C-49D6-B116-7A27380AE4AD}" type="sibTrans" cxnId="{B59BE466-D823-49FA-8DB8-366DBDAD261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6E2CB1-0B7B-4495-ACFE-FBCB29E90158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рекомендации</a:t>
          </a:r>
        </a:p>
      </dgm:t>
    </dgm:pt>
    <dgm:pt modelId="{4F74FCAD-A345-4C7F-AFE0-54C4AD14C1B0}" type="parTrans" cxnId="{9445E81F-3AB8-4BA2-B376-D2F145AF74F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99CFE8-A518-4D95-883E-27DD32F31389}" type="sibTrans" cxnId="{9445E81F-3AB8-4BA2-B376-D2F145AF74F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476622-8293-42B4-893D-161DB47452AD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курсы повышения квалификации</a:t>
          </a:r>
        </a:p>
      </dgm:t>
    </dgm:pt>
    <dgm:pt modelId="{E4D547BF-3441-4F8F-B2D6-33D010BC18A0}" type="parTrans" cxnId="{0CE6D9A1-F378-4CA0-9E5C-990A1CE29D6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A6D03A-DED7-451B-93B0-75EA5BC999A8}" type="sibTrans" cxnId="{0CE6D9A1-F378-4CA0-9E5C-990A1CE29D6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9C31AF-0F8B-4C14-98EB-C700377B7F6E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семинары</a:t>
          </a:r>
        </a:p>
      </dgm:t>
    </dgm:pt>
    <dgm:pt modelId="{A0268CA3-542B-49E4-924A-3EB598540896}" type="parTrans" cxnId="{D6100762-14EA-4799-9E8D-C4FFE2C0793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5B7793-9445-464A-9750-2C3C5A84232A}" type="sibTrans" cxnId="{D6100762-14EA-4799-9E8D-C4FFE2C0793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F2D242-5741-421D-8909-D7A20A5A358B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тренинги</a:t>
          </a:r>
        </a:p>
      </dgm:t>
    </dgm:pt>
    <dgm:pt modelId="{B52CF8D3-8F61-45DA-A17B-4DEEB423B82F}" type="parTrans" cxnId="{E5CAE15F-E889-4232-9B49-8E938F49526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2F41A2-0978-4C78-B598-1741D346C668}" type="sibTrans" cxnId="{E5CAE15F-E889-4232-9B49-8E938F49526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54E8D2-F7C6-4919-B1BA-5C2780616A28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3D9E18-C2E3-4F49-B21B-BD84EE6DE188}" type="sibTrans" cxnId="{AF0F104D-76EF-4CA4-AFC7-AADA191B5C8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BE23CA-F48B-4902-B7B1-BF5E5BD4D054}" type="parTrans" cxnId="{AF0F104D-76EF-4CA4-AFC7-AADA191B5C8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F2E79E-B480-4D3C-A32F-0F577E74A281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конкурсы профессионального мастерства</a:t>
          </a:r>
        </a:p>
      </dgm:t>
    </dgm:pt>
    <dgm:pt modelId="{27EF333E-F9C0-450D-AD35-BDE11D25FD98}" type="parTrans" cxnId="{BA392FF9-9723-477C-971E-A25A1CB490BD}">
      <dgm:prSet/>
      <dgm:spPr/>
      <dgm:t>
        <a:bodyPr/>
        <a:lstStyle/>
        <a:p>
          <a:endParaRPr lang="ru-RU"/>
        </a:p>
      </dgm:t>
    </dgm:pt>
    <dgm:pt modelId="{EC632970-9A0B-4344-B7CA-08C58F1B13EC}" type="sibTrans" cxnId="{BA392FF9-9723-477C-971E-A25A1CB490BD}">
      <dgm:prSet/>
      <dgm:spPr/>
      <dgm:t>
        <a:bodyPr/>
        <a:lstStyle/>
        <a:p>
          <a:endParaRPr lang="ru-RU"/>
        </a:p>
      </dgm:t>
    </dgm:pt>
    <dgm:pt modelId="{D1D09DA3-218B-4D73-B7FB-BD3D570D25C2}" type="pres">
      <dgm:prSet presAssocID="{A5579073-7FD7-44AA-9989-BA58A84FD8F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DCC31F-C084-4102-BEE6-852AB2D9D5D7}" type="pres">
      <dgm:prSet presAssocID="{E754E8D2-F7C6-4919-B1BA-5C2780616A28}" presName="root1" presStyleCnt="0"/>
      <dgm:spPr/>
    </dgm:pt>
    <dgm:pt modelId="{A3B81DF9-3C7B-448F-95C7-25EB252C473F}" type="pres">
      <dgm:prSet presAssocID="{E754E8D2-F7C6-4919-B1BA-5C2780616A28}" presName="LevelOneTextNode" presStyleLbl="node0" presStyleIdx="0" presStyleCnt="1" custFlipVert="0" custScaleX="61569" custScaleY="1130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9FE056-32B7-4A0B-8E62-8B8970270A8C}" type="pres">
      <dgm:prSet presAssocID="{E754E8D2-F7C6-4919-B1BA-5C2780616A28}" presName="level2hierChild" presStyleCnt="0"/>
      <dgm:spPr/>
    </dgm:pt>
    <dgm:pt modelId="{CF3A1F7A-6E82-4C81-A5E1-4CC79CDADC22}" type="pres">
      <dgm:prSet presAssocID="{805188AD-E89E-4076-809B-500339408065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D46DB348-762A-4FDC-9A7A-56728F86F852}" type="pres">
      <dgm:prSet presAssocID="{805188AD-E89E-4076-809B-500339408065}" presName="connTx" presStyleLbl="parChTrans1D2" presStyleIdx="0" presStyleCnt="6"/>
      <dgm:spPr/>
      <dgm:t>
        <a:bodyPr/>
        <a:lstStyle/>
        <a:p>
          <a:endParaRPr lang="ru-RU"/>
        </a:p>
      </dgm:t>
    </dgm:pt>
    <dgm:pt modelId="{E3D27FA4-5516-4A16-B3BB-F7AB06F1F577}" type="pres">
      <dgm:prSet presAssocID="{BC495800-7F6C-4E4C-882D-6660A5448B40}" presName="root2" presStyleCnt="0"/>
      <dgm:spPr/>
    </dgm:pt>
    <dgm:pt modelId="{16B1BEC2-E0CB-4262-B43B-FA7EAB3416E7}" type="pres">
      <dgm:prSet presAssocID="{BC495800-7F6C-4E4C-882D-6660A5448B40}" presName="LevelTwoTextNode" presStyleLbl="node2" presStyleIdx="0" presStyleCnt="6" custScaleX="1881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7EA457-6158-49F0-9C8A-A4B2EEFB5A58}" type="pres">
      <dgm:prSet presAssocID="{BC495800-7F6C-4E4C-882D-6660A5448B40}" presName="level3hierChild" presStyleCnt="0"/>
      <dgm:spPr/>
    </dgm:pt>
    <dgm:pt modelId="{12FC36BF-0288-4500-B8B3-23845BA1AD0A}" type="pres">
      <dgm:prSet presAssocID="{A0268CA3-542B-49E4-924A-3EB598540896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5FCC16E8-6E4A-46C7-95CF-3F03858C4BDF}" type="pres">
      <dgm:prSet presAssocID="{A0268CA3-542B-49E4-924A-3EB598540896}" presName="connTx" presStyleLbl="parChTrans1D2" presStyleIdx="1" presStyleCnt="6"/>
      <dgm:spPr/>
      <dgm:t>
        <a:bodyPr/>
        <a:lstStyle/>
        <a:p>
          <a:endParaRPr lang="ru-RU"/>
        </a:p>
      </dgm:t>
    </dgm:pt>
    <dgm:pt modelId="{DF18B7C0-6766-4997-9BB3-AE24D5CBAFA0}" type="pres">
      <dgm:prSet presAssocID="{B89C31AF-0F8B-4C14-98EB-C700377B7F6E}" presName="root2" presStyleCnt="0"/>
      <dgm:spPr/>
    </dgm:pt>
    <dgm:pt modelId="{3BCE7FF6-3301-4C6D-A520-8BA61C22C0B8}" type="pres">
      <dgm:prSet presAssocID="{B89C31AF-0F8B-4C14-98EB-C700377B7F6E}" presName="LevelTwoTextNode" presStyleLbl="node2" presStyleIdx="1" presStyleCnt="6" custScaleX="1881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5A3BE2-024D-49C6-AA6C-B52AEEF21FD9}" type="pres">
      <dgm:prSet presAssocID="{B89C31AF-0F8B-4C14-98EB-C700377B7F6E}" presName="level3hierChild" presStyleCnt="0"/>
      <dgm:spPr/>
    </dgm:pt>
    <dgm:pt modelId="{0E5566C5-BF3E-4705-AB0F-AA2C575D4CCE}" type="pres">
      <dgm:prSet presAssocID="{B52CF8D3-8F61-45DA-A17B-4DEEB423B82F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829A1039-3460-42D3-AA01-8FA14D4BCF16}" type="pres">
      <dgm:prSet presAssocID="{B52CF8D3-8F61-45DA-A17B-4DEEB423B82F}" presName="connTx" presStyleLbl="parChTrans1D2" presStyleIdx="2" presStyleCnt="6"/>
      <dgm:spPr/>
      <dgm:t>
        <a:bodyPr/>
        <a:lstStyle/>
        <a:p>
          <a:endParaRPr lang="ru-RU"/>
        </a:p>
      </dgm:t>
    </dgm:pt>
    <dgm:pt modelId="{E23AC1BE-80AC-4C6D-82CB-0FB92FC922EB}" type="pres">
      <dgm:prSet presAssocID="{42F2D242-5741-421D-8909-D7A20A5A358B}" presName="root2" presStyleCnt="0"/>
      <dgm:spPr/>
    </dgm:pt>
    <dgm:pt modelId="{1AC987CD-8A34-4F25-ADE2-730C1C653BC7}" type="pres">
      <dgm:prSet presAssocID="{42F2D242-5741-421D-8909-D7A20A5A358B}" presName="LevelTwoTextNode" presStyleLbl="node2" presStyleIdx="2" presStyleCnt="6" custScaleX="1880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949578-0C0B-493F-A9B8-243F62680A7E}" type="pres">
      <dgm:prSet presAssocID="{42F2D242-5741-421D-8909-D7A20A5A358B}" presName="level3hierChild" presStyleCnt="0"/>
      <dgm:spPr/>
    </dgm:pt>
    <dgm:pt modelId="{89BE3050-2712-489D-931B-FB190F67E08D}" type="pres">
      <dgm:prSet presAssocID="{4F74FCAD-A345-4C7F-AFE0-54C4AD14C1B0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BC36580F-7548-49DD-913E-054CD2BA7021}" type="pres">
      <dgm:prSet presAssocID="{4F74FCAD-A345-4C7F-AFE0-54C4AD14C1B0}" presName="connTx" presStyleLbl="parChTrans1D2" presStyleIdx="3" presStyleCnt="6"/>
      <dgm:spPr/>
      <dgm:t>
        <a:bodyPr/>
        <a:lstStyle/>
        <a:p>
          <a:endParaRPr lang="ru-RU"/>
        </a:p>
      </dgm:t>
    </dgm:pt>
    <dgm:pt modelId="{D83CEFB9-D8D1-4CCD-A467-5A4B48680C6C}" type="pres">
      <dgm:prSet presAssocID="{366E2CB1-0B7B-4495-ACFE-FBCB29E90158}" presName="root2" presStyleCnt="0"/>
      <dgm:spPr/>
    </dgm:pt>
    <dgm:pt modelId="{C7C25AA7-D31F-4C6F-9A1D-D9EE90BB983D}" type="pres">
      <dgm:prSet presAssocID="{366E2CB1-0B7B-4495-ACFE-FBCB29E90158}" presName="LevelTwoTextNode" presStyleLbl="node2" presStyleIdx="3" presStyleCnt="6" custScaleX="1881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306BAF-DF12-4BE9-9D1B-4507FEA3A0EC}" type="pres">
      <dgm:prSet presAssocID="{366E2CB1-0B7B-4495-ACFE-FBCB29E90158}" presName="level3hierChild" presStyleCnt="0"/>
      <dgm:spPr/>
    </dgm:pt>
    <dgm:pt modelId="{68A043E6-F69E-40F2-9758-6B8A8CB5F7AE}" type="pres">
      <dgm:prSet presAssocID="{E4D547BF-3441-4F8F-B2D6-33D010BC18A0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EB0DCE17-10AC-41F7-BEB4-1BDA813FE979}" type="pres">
      <dgm:prSet presAssocID="{E4D547BF-3441-4F8F-B2D6-33D010BC18A0}" presName="connTx" presStyleLbl="parChTrans1D2" presStyleIdx="4" presStyleCnt="6"/>
      <dgm:spPr/>
      <dgm:t>
        <a:bodyPr/>
        <a:lstStyle/>
        <a:p>
          <a:endParaRPr lang="ru-RU"/>
        </a:p>
      </dgm:t>
    </dgm:pt>
    <dgm:pt modelId="{8CA29FFA-8A64-4335-A6C1-0106E464E48E}" type="pres">
      <dgm:prSet presAssocID="{BB476622-8293-42B4-893D-161DB47452AD}" presName="root2" presStyleCnt="0"/>
      <dgm:spPr/>
    </dgm:pt>
    <dgm:pt modelId="{6760E42A-7FF8-430C-AD23-87E7DDF18017}" type="pres">
      <dgm:prSet presAssocID="{BB476622-8293-42B4-893D-161DB47452AD}" presName="LevelTwoTextNode" presStyleLbl="node2" presStyleIdx="4" presStyleCnt="6" custScaleX="1861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4E8B35-84A3-425A-B6A1-7E30BB7B5FFA}" type="pres">
      <dgm:prSet presAssocID="{BB476622-8293-42B4-893D-161DB47452AD}" presName="level3hierChild" presStyleCnt="0"/>
      <dgm:spPr/>
    </dgm:pt>
    <dgm:pt modelId="{B2C81D3C-DD4F-44C2-B8AC-D7C1FD18462D}" type="pres">
      <dgm:prSet presAssocID="{27EF333E-F9C0-450D-AD35-BDE11D25FD98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F396E7A3-B3A7-4D31-A2DE-0D6FDFD6F6A6}" type="pres">
      <dgm:prSet presAssocID="{27EF333E-F9C0-450D-AD35-BDE11D25FD98}" presName="connTx" presStyleLbl="parChTrans1D2" presStyleIdx="5" presStyleCnt="6"/>
      <dgm:spPr/>
      <dgm:t>
        <a:bodyPr/>
        <a:lstStyle/>
        <a:p>
          <a:endParaRPr lang="ru-RU"/>
        </a:p>
      </dgm:t>
    </dgm:pt>
    <dgm:pt modelId="{42213131-9862-4B07-A061-F28FF493D5AD}" type="pres">
      <dgm:prSet presAssocID="{8CF2E79E-B480-4D3C-A32F-0F577E74A281}" presName="root2" presStyleCnt="0"/>
      <dgm:spPr/>
    </dgm:pt>
    <dgm:pt modelId="{C7A3D118-1081-4C5D-825C-251DFF83AD14}" type="pres">
      <dgm:prSet presAssocID="{8CF2E79E-B480-4D3C-A32F-0F577E74A281}" presName="LevelTwoTextNode" presStyleLbl="node2" presStyleIdx="5" presStyleCnt="6" custScaleX="1861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04F07C-4B2D-4858-9FB3-5E075B8F3AB2}" type="pres">
      <dgm:prSet presAssocID="{8CF2E79E-B480-4D3C-A32F-0F577E74A281}" presName="level3hierChild" presStyleCnt="0"/>
      <dgm:spPr/>
    </dgm:pt>
  </dgm:ptLst>
  <dgm:cxnLst>
    <dgm:cxn modelId="{073AAD4D-6B4F-4A60-8DF7-0D837DC3C3C8}" type="presOf" srcId="{BB476622-8293-42B4-893D-161DB47452AD}" destId="{6760E42A-7FF8-430C-AD23-87E7DDF18017}" srcOrd="0" destOrd="0" presId="urn:microsoft.com/office/officeart/2008/layout/HorizontalMultiLevelHierarchy"/>
    <dgm:cxn modelId="{600205F9-B2BD-4F43-820A-6A5CA59337DA}" type="presOf" srcId="{366E2CB1-0B7B-4495-ACFE-FBCB29E90158}" destId="{C7C25AA7-D31F-4C6F-9A1D-D9EE90BB983D}" srcOrd="0" destOrd="0" presId="urn:microsoft.com/office/officeart/2008/layout/HorizontalMultiLevelHierarchy"/>
    <dgm:cxn modelId="{7A562680-168A-4A79-A949-53B5F0DF428E}" type="presOf" srcId="{A0268CA3-542B-49E4-924A-3EB598540896}" destId="{12FC36BF-0288-4500-B8B3-23845BA1AD0A}" srcOrd="0" destOrd="0" presId="urn:microsoft.com/office/officeart/2008/layout/HorizontalMultiLevelHierarchy"/>
    <dgm:cxn modelId="{D6100762-14EA-4799-9E8D-C4FFE2C07931}" srcId="{E754E8D2-F7C6-4919-B1BA-5C2780616A28}" destId="{B89C31AF-0F8B-4C14-98EB-C700377B7F6E}" srcOrd="1" destOrd="0" parTransId="{A0268CA3-542B-49E4-924A-3EB598540896}" sibTransId="{845B7793-9445-464A-9750-2C3C5A84232A}"/>
    <dgm:cxn modelId="{2F6E40A7-3867-4A5A-9F39-86699FE2CA34}" type="presOf" srcId="{42F2D242-5741-421D-8909-D7A20A5A358B}" destId="{1AC987CD-8A34-4F25-ADE2-730C1C653BC7}" srcOrd="0" destOrd="0" presId="urn:microsoft.com/office/officeart/2008/layout/HorizontalMultiLevelHierarchy"/>
    <dgm:cxn modelId="{E5CAE15F-E889-4232-9B49-8E938F49526F}" srcId="{E754E8D2-F7C6-4919-B1BA-5C2780616A28}" destId="{42F2D242-5741-421D-8909-D7A20A5A358B}" srcOrd="2" destOrd="0" parTransId="{B52CF8D3-8F61-45DA-A17B-4DEEB423B82F}" sibTransId="{F62F41A2-0978-4C78-B598-1741D346C668}"/>
    <dgm:cxn modelId="{0CE6D9A1-F378-4CA0-9E5C-990A1CE29D61}" srcId="{E754E8D2-F7C6-4919-B1BA-5C2780616A28}" destId="{BB476622-8293-42B4-893D-161DB47452AD}" srcOrd="4" destOrd="0" parTransId="{E4D547BF-3441-4F8F-B2D6-33D010BC18A0}" sibTransId="{76A6D03A-DED7-451B-93B0-75EA5BC999A8}"/>
    <dgm:cxn modelId="{AFC4DDDE-6FAF-4EAB-9B89-DBED74B60D87}" type="presOf" srcId="{A0268CA3-542B-49E4-924A-3EB598540896}" destId="{5FCC16E8-6E4A-46C7-95CF-3F03858C4BDF}" srcOrd="1" destOrd="0" presId="urn:microsoft.com/office/officeart/2008/layout/HorizontalMultiLevelHierarchy"/>
    <dgm:cxn modelId="{DC465A50-4F63-4C06-B713-4F9E00767E09}" type="presOf" srcId="{27EF333E-F9C0-450D-AD35-BDE11D25FD98}" destId="{F396E7A3-B3A7-4D31-A2DE-0D6FDFD6F6A6}" srcOrd="1" destOrd="0" presId="urn:microsoft.com/office/officeart/2008/layout/HorizontalMultiLevelHierarchy"/>
    <dgm:cxn modelId="{BA392FF9-9723-477C-971E-A25A1CB490BD}" srcId="{E754E8D2-F7C6-4919-B1BA-5C2780616A28}" destId="{8CF2E79E-B480-4D3C-A32F-0F577E74A281}" srcOrd="5" destOrd="0" parTransId="{27EF333E-F9C0-450D-AD35-BDE11D25FD98}" sibTransId="{EC632970-9A0B-4344-B7CA-08C58F1B13EC}"/>
    <dgm:cxn modelId="{231CF3F0-3241-4320-9A56-D6C51737E63C}" type="presOf" srcId="{8CF2E79E-B480-4D3C-A32F-0F577E74A281}" destId="{C7A3D118-1081-4C5D-825C-251DFF83AD14}" srcOrd="0" destOrd="0" presId="urn:microsoft.com/office/officeart/2008/layout/HorizontalMultiLevelHierarchy"/>
    <dgm:cxn modelId="{AF0F104D-76EF-4CA4-AFC7-AADA191B5C86}" srcId="{A5579073-7FD7-44AA-9989-BA58A84FD8F3}" destId="{E754E8D2-F7C6-4919-B1BA-5C2780616A28}" srcOrd="0" destOrd="0" parTransId="{9CBE23CA-F48B-4902-B7B1-BF5E5BD4D054}" sibTransId="{E33D9E18-C2E3-4F49-B21B-BD84EE6DE188}"/>
    <dgm:cxn modelId="{3CC1CB5C-E4B4-458B-8BFB-E98606074C74}" type="presOf" srcId="{B52CF8D3-8F61-45DA-A17B-4DEEB423B82F}" destId="{0E5566C5-BF3E-4705-AB0F-AA2C575D4CCE}" srcOrd="0" destOrd="0" presId="urn:microsoft.com/office/officeart/2008/layout/HorizontalMultiLevelHierarchy"/>
    <dgm:cxn modelId="{45C4F3BB-D8DA-4C05-B842-260E40A4EE6B}" type="presOf" srcId="{E4D547BF-3441-4F8F-B2D6-33D010BC18A0}" destId="{68A043E6-F69E-40F2-9758-6B8A8CB5F7AE}" srcOrd="0" destOrd="0" presId="urn:microsoft.com/office/officeart/2008/layout/HorizontalMultiLevelHierarchy"/>
    <dgm:cxn modelId="{CC40B024-F34F-4BE2-9531-FBA2A3BD4B74}" type="presOf" srcId="{27EF333E-F9C0-450D-AD35-BDE11D25FD98}" destId="{B2C81D3C-DD4F-44C2-B8AC-D7C1FD18462D}" srcOrd="0" destOrd="0" presId="urn:microsoft.com/office/officeart/2008/layout/HorizontalMultiLevelHierarchy"/>
    <dgm:cxn modelId="{7C139ADE-D922-4269-8D30-D120990E833E}" type="presOf" srcId="{B89C31AF-0F8B-4C14-98EB-C700377B7F6E}" destId="{3BCE7FF6-3301-4C6D-A520-8BA61C22C0B8}" srcOrd="0" destOrd="0" presId="urn:microsoft.com/office/officeart/2008/layout/HorizontalMultiLevelHierarchy"/>
    <dgm:cxn modelId="{5B50B670-FE3F-4B45-A5AA-A46CA2EA22F8}" type="presOf" srcId="{A5579073-7FD7-44AA-9989-BA58A84FD8F3}" destId="{D1D09DA3-218B-4D73-B7FB-BD3D570D25C2}" srcOrd="0" destOrd="0" presId="urn:microsoft.com/office/officeart/2008/layout/HorizontalMultiLevelHierarchy"/>
    <dgm:cxn modelId="{C2A27FF2-BF2F-415B-BE77-E9C4D22B9063}" type="presOf" srcId="{805188AD-E89E-4076-809B-500339408065}" destId="{D46DB348-762A-4FDC-9A7A-56728F86F852}" srcOrd="1" destOrd="0" presId="urn:microsoft.com/office/officeart/2008/layout/HorizontalMultiLevelHierarchy"/>
    <dgm:cxn modelId="{0809EA90-E8CE-444E-A24C-4FD9AFA8D03C}" type="presOf" srcId="{E754E8D2-F7C6-4919-B1BA-5C2780616A28}" destId="{A3B81DF9-3C7B-448F-95C7-25EB252C473F}" srcOrd="0" destOrd="0" presId="urn:microsoft.com/office/officeart/2008/layout/HorizontalMultiLevelHierarchy"/>
    <dgm:cxn modelId="{2D43D9BD-6985-46F8-9D92-814C0BB8E25B}" type="presOf" srcId="{4F74FCAD-A345-4C7F-AFE0-54C4AD14C1B0}" destId="{BC36580F-7548-49DD-913E-054CD2BA7021}" srcOrd="1" destOrd="0" presId="urn:microsoft.com/office/officeart/2008/layout/HorizontalMultiLevelHierarchy"/>
    <dgm:cxn modelId="{E7835BEE-087F-4101-98DE-237D8EE3E899}" type="presOf" srcId="{805188AD-E89E-4076-809B-500339408065}" destId="{CF3A1F7A-6E82-4C81-A5E1-4CC79CDADC22}" srcOrd="0" destOrd="0" presId="urn:microsoft.com/office/officeart/2008/layout/HorizontalMultiLevelHierarchy"/>
    <dgm:cxn modelId="{9445E81F-3AB8-4BA2-B376-D2F145AF74FF}" srcId="{E754E8D2-F7C6-4919-B1BA-5C2780616A28}" destId="{366E2CB1-0B7B-4495-ACFE-FBCB29E90158}" srcOrd="3" destOrd="0" parTransId="{4F74FCAD-A345-4C7F-AFE0-54C4AD14C1B0}" sibTransId="{1E99CFE8-A518-4D95-883E-27DD32F31389}"/>
    <dgm:cxn modelId="{BD502E53-9CBA-41F6-AFB1-300B62738670}" type="presOf" srcId="{4F74FCAD-A345-4C7F-AFE0-54C4AD14C1B0}" destId="{89BE3050-2712-489D-931B-FB190F67E08D}" srcOrd="0" destOrd="0" presId="urn:microsoft.com/office/officeart/2008/layout/HorizontalMultiLevelHierarchy"/>
    <dgm:cxn modelId="{7771C90D-F0CF-45EB-B818-0643BE6B6157}" type="presOf" srcId="{BC495800-7F6C-4E4C-882D-6660A5448B40}" destId="{16B1BEC2-E0CB-4262-B43B-FA7EAB3416E7}" srcOrd="0" destOrd="0" presId="urn:microsoft.com/office/officeart/2008/layout/HorizontalMultiLevelHierarchy"/>
    <dgm:cxn modelId="{B59BE466-D823-49FA-8DB8-366DBDAD2615}" srcId="{E754E8D2-F7C6-4919-B1BA-5C2780616A28}" destId="{BC495800-7F6C-4E4C-882D-6660A5448B40}" srcOrd="0" destOrd="0" parTransId="{805188AD-E89E-4076-809B-500339408065}" sibTransId="{D3928F64-612C-49D6-B116-7A27380AE4AD}"/>
    <dgm:cxn modelId="{E466D8B7-93DA-404A-B8F1-F9683C3DF421}" type="presOf" srcId="{E4D547BF-3441-4F8F-B2D6-33D010BC18A0}" destId="{EB0DCE17-10AC-41F7-BEB4-1BDA813FE979}" srcOrd="1" destOrd="0" presId="urn:microsoft.com/office/officeart/2008/layout/HorizontalMultiLevelHierarchy"/>
    <dgm:cxn modelId="{4737127C-26C9-4CC3-89DE-F06330527ADA}" type="presOf" srcId="{B52CF8D3-8F61-45DA-A17B-4DEEB423B82F}" destId="{829A1039-3460-42D3-AA01-8FA14D4BCF16}" srcOrd="1" destOrd="0" presId="urn:microsoft.com/office/officeart/2008/layout/HorizontalMultiLevelHierarchy"/>
    <dgm:cxn modelId="{06E433C3-95BB-4706-BEAD-07AE7F183D39}" type="presParOf" srcId="{D1D09DA3-218B-4D73-B7FB-BD3D570D25C2}" destId="{30DCC31F-C084-4102-BEE6-852AB2D9D5D7}" srcOrd="0" destOrd="0" presId="urn:microsoft.com/office/officeart/2008/layout/HorizontalMultiLevelHierarchy"/>
    <dgm:cxn modelId="{A8F0C238-8554-4C5C-A90D-E4D730C23983}" type="presParOf" srcId="{30DCC31F-C084-4102-BEE6-852AB2D9D5D7}" destId="{A3B81DF9-3C7B-448F-95C7-25EB252C473F}" srcOrd="0" destOrd="0" presId="urn:microsoft.com/office/officeart/2008/layout/HorizontalMultiLevelHierarchy"/>
    <dgm:cxn modelId="{ECEB7699-9704-4DDF-88B6-03AF6985346C}" type="presParOf" srcId="{30DCC31F-C084-4102-BEE6-852AB2D9D5D7}" destId="{EC9FE056-32B7-4A0B-8E62-8B8970270A8C}" srcOrd="1" destOrd="0" presId="urn:microsoft.com/office/officeart/2008/layout/HorizontalMultiLevelHierarchy"/>
    <dgm:cxn modelId="{86061F46-B1C6-408F-965D-FEBB80CE7F88}" type="presParOf" srcId="{EC9FE056-32B7-4A0B-8E62-8B8970270A8C}" destId="{CF3A1F7A-6E82-4C81-A5E1-4CC79CDADC22}" srcOrd="0" destOrd="0" presId="urn:microsoft.com/office/officeart/2008/layout/HorizontalMultiLevelHierarchy"/>
    <dgm:cxn modelId="{922B121C-2A18-4505-9497-84AEDEACABC6}" type="presParOf" srcId="{CF3A1F7A-6E82-4C81-A5E1-4CC79CDADC22}" destId="{D46DB348-762A-4FDC-9A7A-56728F86F852}" srcOrd="0" destOrd="0" presId="urn:microsoft.com/office/officeart/2008/layout/HorizontalMultiLevelHierarchy"/>
    <dgm:cxn modelId="{CDD3F600-4BA4-424A-94C2-4B9A60504C37}" type="presParOf" srcId="{EC9FE056-32B7-4A0B-8E62-8B8970270A8C}" destId="{E3D27FA4-5516-4A16-B3BB-F7AB06F1F577}" srcOrd="1" destOrd="0" presId="urn:microsoft.com/office/officeart/2008/layout/HorizontalMultiLevelHierarchy"/>
    <dgm:cxn modelId="{37E6FD27-1D79-4C91-A333-5BE77E2EB029}" type="presParOf" srcId="{E3D27FA4-5516-4A16-B3BB-F7AB06F1F577}" destId="{16B1BEC2-E0CB-4262-B43B-FA7EAB3416E7}" srcOrd="0" destOrd="0" presId="urn:microsoft.com/office/officeart/2008/layout/HorizontalMultiLevelHierarchy"/>
    <dgm:cxn modelId="{7A916FA4-5CE2-484B-B219-6042F04C38E7}" type="presParOf" srcId="{E3D27FA4-5516-4A16-B3BB-F7AB06F1F577}" destId="{677EA457-6158-49F0-9C8A-A4B2EEFB5A58}" srcOrd="1" destOrd="0" presId="urn:microsoft.com/office/officeart/2008/layout/HorizontalMultiLevelHierarchy"/>
    <dgm:cxn modelId="{4C0140D2-1F28-42A9-B90B-18147D79D8A8}" type="presParOf" srcId="{EC9FE056-32B7-4A0B-8E62-8B8970270A8C}" destId="{12FC36BF-0288-4500-B8B3-23845BA1AD0A}" srcOrd="2" destOrd="0" presId="urn:microsoft.com/office/officeart/2008/layout/HorizontalMultiLevelHierarchy"/>
    <dgm:cxn modelId="{9882ECBA-DB5D-4127-88FE-FB89BBF66780}" type="presParOf" srcId="{12FC36BF-0288-4500-B8B3-23845BA1AD0A}" destId="{5FCC16E8-6E4A-46C7-95CF-3F03858C4BDF}" srcOrd="0" destOrd="0" presId="urn:microsoft.com/office/officeart/2008/layout/HorizontalMultiLevelHierarchy"/>
    <dgm:cxn modelId="{320C8238-6066-489E-A528-0F4160EA2547}" type="presParOf" srcId="{EC9FE056-32B7-4A0B-8E62-8B8970270A8C}" destId="{DF18B7C0-6766-4997-9BB3-AE24D5CBAFA0}" srcOrd="3" destOrd="0" presId="urn:microsoft.com/office/officeart/2008/layout/HorizontalMultiLevelHierarchy"/>
    <dgm:cxn modelId="{34DB44D9-E707-4C6F-BFFD-24742B107872}" type="presParOf" srcId="{DF18B7C0-6766-4997-9BB3-AE24D5CBAFA0}" destId="{3BCE7FF6-3301-4C6D-A520-8BA61C22C0B8}" srcOrd="0" destOrd="0" presId="urn:microsoft.com/office/officeart/2008/layout/HorizontalMultiLevelHierarchy"/>
    <dgm:cxn modelId="{FBE46550-6212-49E5-967A-010CA87A9998}" type="presParOf" srcId="{DF18B7C0-6766-4997-9BB3-AE24D5CBAFA0}" destId="{1E5A3BE2-024D-49C6-AA6C-B52AEEF21FD9}" srcOrd="1" destOrd="0" presId="urn:microsoft.com/office/officeart/2008/layout/HorizontalMultiLevelHierarchy"/>
    <dgm:cxn modelId="{10641FFD-47C8-4641-90BF-7471E28BAB96}" type="presParOf" srcId="{EC9FE056-32B7-4A0B-8E62-8B8970270A8C}" destId="{0E5566C5-BF3E-4705-AB0F-AA2C575D4CCE}" srcOrd="4" destOrd="0" presId="urn:microsoft.com/office/officeart/2008/layout/HorizontalMultiLevelHierarchy"/>
    <dgm:cxn modelId="{FB91116C-FAE9-47C8-A690-E32362FCBE67}" type="presParOf" srcId="{0E5566C5-BF3E-4705-AB0F-AA2C575D4CCE}" destId="{829A1039-3460-42D3-AA01-8FA14D4BCF16}" srcOrd="0" destOrd="0" presId="urn:microsoft.com/office/officeart/2008/layout/HorizontalMultiLevelHierarchy"/>
    <dgm:cxn modelId="{98CB68AB-8D0D-47BE-963A-B03B252B5BC6}" type="presParOf" srcId="{EC9FE056-32B7-4A0B-8E62-8B8970270A8C}" destId="{E23AC1BE-80AC-4C6D-82CB-0FB92FC922EB}" srcOrd="5" destOrd="0" presId="urn:microsoft.com/office/officeart/2008/layout/HorizontalMultiLevelHierarchy"/>
    <dgm:cxn modelId="{B03B062B-F224-4DBD-BE97-1A868DEA6B17}" type="presParOf" srcId="{E23AC1BE-80AC-4C6D-82CB-0FB92FC922EB}" destId="{1AC987CD-8A34-4F25-ADE2-730C1C653BC7}" srcOrd="0" destOrd="0" presId="urn:microsoft.com/office/officeart/2008/layout/HorizontalMultiLevelHierarchy"/>
    <dgm:cxn modelId="{92345A6E-3C7B-47E3-9A11-861A7735B767}" type="presParOf" srcId="{E23AC1BE-80AC-4C6D-82CB-0FB92FC922EB}" destId="{06949578-0C0B-493F-A9B8-243F62680A7E}" srcOrd="1" destOrd="0" presId="urn:microsoft.com/office/officeart/2008/layout/HorizontalMultiLevelHierarchy"/>
    <dgm:cxn modelId="{E0F18CA7-247E-46BF-B8B0-C350F1FC7096}" type="presParOf" srcId="{EC9FE056-32B7-4A0B-8E62-8B8970270A8C}" destId="{89BE3050-2712-489D-931B-FB190F67E08D}" srcOrd="6" destOrd="0" presId="urn:microsoft.com/office/officeart/2008/layout/HorizontalMultiLevelHierarchy"/>
    <dgm:cxn modelId="{CA3D6E7A-3BF4-4DBC-A68A-268BEA4C6055}" type="presParOf" srcId="{89BE3050-2712-489D-931B-FB190F67E08D}" destId="{BC36580F-7548-49DD-913E-054CD2BA7021}" srcOrd="0" destOrd="0" presId="urn:microsoft.com/office/officeart/2008/layout/HorizontalMultiLevelHierarchy"/>
    <dgm:cxn modelId="{46715F51-6E76-46B9-BD03-3C3D4FFD26A1}" type="presParOf" srcId="{EC9FE056-32B7-4A0B-8E62-8B8970270A8C}" destId="{D83CEFB9-D8D1-4CCD-A467-5A4B48680C6C}" srcOrd="7" destOrd="0" presId="urn:microsoft.com/office/officeart/2008/layout/HorizontalMultiLevelHierarchy"/>
    <dgm:cxn modelId="{107B33D9-BDA6-4E4F-8EF2-773A21891EE6}" type="presParOf" srcId="{D83CEFB9-D8D1-4CCD-A467-5A4B48680C6C}" destId="{C7C25AA7-D31F-4C6F-9A1D-D9EE90BB983D}" srcOrd="0" destOrd="0" presId="urn:microsoft.com/office/officeart/2008/layout/HorizontalMultiLevelHierarchy"/>
    <dgm:cxn modelId="{2E163B5B-6DF1-4301-A8F7-A06B0E5F7850}" type="presParOf" srcId="{D83CEFB9-D8D1-4CCD-A467-5A4B48680C6C}" destId="{81306BAF-DF12-4BE9-9D1B-4507FEA3A0EC}" srcOrd="1" destOrd="0" presId="urn:microsoft.com/office/officeart/2008/layout/HorizontalMultiLevelHierarchy"/>
    <dgm:cxn modelId="{78C0F034-0D38-48B8-A82C-B0F07AA1F28D}" type="presParOf" srcId="{EC9FE056-32B7-4A0B-8E62-8B8970270A8C}" destId="{68A043E6-F69E-40F2-9758-6B8A8CB5F7AE}" srcOrd="8" destOrd="0" presId="urn:microsoft.com/office/officeart/2008/layout/HorizontalMultiLevelHierarchy"/>
    <dgm:cxn modelId="{13A6ECA8-FA63-47BB-ADF6-7D16BE8235C0}" type="presParOf" srcId="{68A043E6-F69E-40F2-9758-6B8A8CB5F7AE}" destId="{EB0DCE17-10AC-41F7-BEB4-1BDA813FE979}" srcOrd="0" destOrd="0" presId="urn:microsoft.com/office/officeart/2008/layout/HorizontalMultiLevelHierarchy"/>
    <dgm:cxn modelId="{44957B13-1374-47CF-8743-BCDC3AF400CA}" type="presParOf" srcId="{EC9FE056-32B7-4A0B-8E62-8B8970270A8C}" destId="{8CA29FFA-8A64-4335-A6C1-0106E464E48E}" srcOrd="9" destOrd="0" presId="urn:microsoft.com/office/officeart/2008/layout/HorizontalMultiLevelHierarchy"/>
    <dgm:cxn modelId="{DF078AEE-8792-4671-B2E0-B101A8FD9363}" type="presParOf" srcId="{8CA29FFA-8A64-4335-A6C1-0106E464E48E}" destId="{6760E42A-7FF8-430C-AD23-87E7DDF18017}" srcOrd="0" destOrd="0" presId="urn:microsoft.com/office/officeart/2008/layout/HorizontalMultiLevelHierarchy"/>
    <dgm:cxn modelId="{4B0B0C0E-A2C9-43B0-B2CE-DFE6A8185884}" type="presParOf" srcId="{8CA29FFA-8A64-4335-A6C1-0106E464E48E}" destId="{8F4E8B35-84A3-425A-B6A1-7E30BB7B5FFA}" srcOrd="1" destOrd="0" presId="urn:microsoft.com/office/officeart/2008/layout/HorizontalMultiLevelHierarchy"/>
    <dgm:cxn modelId="{ED587A5E-3365-4191-8839-546B7224F51B}" type="presParOf" srcId="{EC9FE056-32B7-4A0B-8E62-8B8970270A8C}" destId="{B2C81D3C-DD4F-44C2-B8AC-D7C1FD18462D}" srcOrd="10" destOrd="0" presId="urn:microsoft.com/office/officeart/2008/layout/HorizontalMultiLevelHierarchy"/>
    <dgm:cxn modelId="{F785E2BA-1068-4D83-856C-AE2C9AD0FAC0}" type="presParOf" srcId="{B2C81D3C-DD4F-44C2-B8AC-D7C1FD18462D}" destId="{F396E7A3-B3A7-4D31-A2DE-0D6FDFD6F6A6}" srcOrd="0" destOrd="0" presId="urn:microsoft.com/office/officeart/2008/layout/HorizontalMultiLevelHierarchy"/>
    <dgm:cxn modelId="{2AEF1341-D57E-4483-94ED-7703D9D038FC}" type="presParOf" srcId="{EC9FE056-32B7-4A0B-8E62-8B8970270A8C}" destId="{42213131-9862-4B07-A061-F28FF493D5AD}" srcOrd="11" destOrd="0" presId="urn:microsoft.com/office/officeart/2008/layout/HorizontalMultiLevelHierarchy"/>
    <dgm:cxn modelId="{5CEE212F-118B-4575-B739-8521D26B9788}" type="presParOf" srcId="{42213131-9862-4B07-A061-F28FF493D5AD}" destId="{C7A3D118-1081-4C5D-825C-251DFF83AD14}" srcOrd="0" destOrd="0" presId="urn:microsoft.com/office/officeart/2008/layout/HorizontalMultiLevelHierarchy"/>
    <dgm:cxn modelId="{1B4102DD-D004-402A-BB5E-250737ED72D3}" type="presParOf" srcId="{42213131-9862-4B07-A061-F28FF493D5AD}" destId="{3104F07C-4B2D-4858-9FB3-5E075B8F3AB2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E26417-93B5-49EC-AA93-E25095393035}" type="doc">
      <dgm:prSet loTypeId="urn:microsoft.com/office/officeart/2005/8/layout/list1" loCatId="list" qsTypeId="urn:microsoft.com/office/officeart/2009/2/quickstyle/3d8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AB6795B-A6D4-4E16-ACC3-84725D4299B3}">
      <dgm:prSet phldrT="[Текст]"/>
      <dgm:spPr/>
      <dgm:t>
        <a:bodyPr/>
        <a:lstStyle/>
        <a:p>
          <a:r>
            <a:rPr lang="ru-RU" dirty="0"/>
            <a:t>Президент</a:t>
          </a:r>
        </a:p>
      </dgm:t>
    </dgm:pt>
    <dgm:pt modelId="{01F99784-237A-459E-99FB-364EF809598C}" type="parTrans" cxnId="{65D2A876-CA4F-4D98-A8B0-07E54FBBE06F}">
      <dgm:prSet/>
      <dgm:spPr/>
      <dgm:t>
        <a:bodyPr/>
        <a:lstStyle/>
        <a:p>
          <a:endParaRPr lang="ru-RU"/>
        </a:p>
      </dgm:t>
    </dgm:pt>
    <dgm:pt modelId="{B295EC82-89A0-4B6D-B14B-C5BC38530840}" type="sibTrans" cxnId="{65D2A876-CA4F-4D98-A8B0-07E54FBBE06F}">
      <dgm:prSet/>
      <dgm:spPr/>
      <dgm:t>
        <a:bodyPr/>
        <a:lstStyle/>
        <a:p>
          <a:endParaRPr lang="ru-RU"/>
        </a:p>
      </dgm:t>
    </dgm:pt>
    <dgm:pt modelId="{021F50B3-1D7B-47E6-944D-A5D912260C4B}">
      <dgm:prSet phldrT="[Текст]"/>
      <dgm:spPr/>
      <dgm:t>
        <a:bodyPr/>
        <a:lstStyle/>
        <a:p>
          <a:r>
            <a:rPr lang="ru-RU" dirty="0"/>
            <a:t>Органы ученического самоуправления </a:t>
          </a:r>
        </a:p>
      </dgm:t>
    </dgm:pt>
    <dgm:pt modelId="{0A9FB04E-CC1D-4DEE-81B5-14EAAB37CD9B}" type="parTrans" cxnId="{94BC8049-48C5-4235-9AD9-5B6C5110777C}">
      <dgm:prSet/>
      <dgm:spPr/>
      <dgm:t>
        <a:bodyPr/>
        <a:lstStyle/>
        <a:p>
          <a:endParaRPr lang="ru-RU"/>
        </a:p>
      </dgm:t>
    </dgm:pt>
    <dgm:pt modelId="{29AF1698-B211-44D4-8043-7C56B48AC1CF}" type="sibTrans" cxnId="{94BC8049-48C5-4235-9AD9-5B6C5110777C}">
      <dgm:prSet/>
      <dgm:spPr/>
      <dgm:t>
        <a:bodyPr/>
        <a:lstStyle/>
        <a:p>
          <a:endParaRPr lang="ru-RU"/>
        </a:p>
      </dgm:t>
    </dgm:pt>
    <dgm:pt modelId="{C0A55D86-80C4-4F97-849C-9D75A4D9999C}">
      <dgm:prSet phldrT="[Текст]"/>
      <dgm:spPr/>
      <dgm:t>
        <a:bodyPr/>
        <a:lstStyle/>
        <a:p>
          <a:r>
            <a:rPr lang="ru-RU" dirty="0"/>
            <a:t>Президенты, советы министров школ</a:t>
          </a:r>
        </a:p>
      </dgm:t>
    </dgm:pt>
    <dgm:pt modelId="{138184AF-145B-4871-B57D-7F4579E626C2}" type="parTrans" cxnId="{8C1B564E-7225-44B7-ACBE-65BF953EDCC6}">
      <dgm:prSet/>
      <dgm:spPr/>
      <dgm:t>
        <a:bodyPr/>
        <a:lstStyle/>
        <a:p>
          <a:endParaRPr lang="ru-RU"/>
        </a:p>
      </dgm:t>
    </dgm:pt>
    <dgm:pt modelId="{2B89D739-B495-417B-9275-6279751938A0}" type="sibTrans" cxnId="{8C1B564E-7225-44B7-ACBE-65BF953EDCC6}">
      <dgm:prSet/>
      <dgm:spPr/>
      <dgm:t>
        <a:bodyPr/>
        <a:lstStyle/>
        <a:p>
          <a:endParaRPr lang="ru-RU"/>
        </a:p>
      </dgm:t>
    </dgm:pt>
    <dgm:pt modelId="{256248D5-8E8F-4D2B-AE29-01529F5C6968}">
      <dgm:prSet phldrT="[Текст]"/>
      <dgm:spPr/>
      <dgm:t>
        <a:bodyPr/>
        <a:lstStyle/>
        <a:p>
          <a:r>
            <a:rPr lang="ru-RU" dirty="0"/>
            <a:t>Министерства</a:t>
          </a:r>
        </a:p>
      </dgm:t>
    </dgm:pt>
    <dgm:pt modelId="{77A10675-0A10-4749-B612-CB78FE3B0A3F}" type="parTrans" cxnId="{F95BAAE4-1CD7-4D8B-868F-62F13E49F6AE}">
      <dgm:prSet/>
      <dgm:spPr/>
      <dgm:t>
        <a:bodyPr/>
        <a:lstStyle/>
        <a:p>
          <a:endParaRPr lang="ru-RU"/>
        </a:p>
      </dgm:t>
    </dgm:pt>
    <dgm:pt modelId="{A11B2A3F-B958-44AE-9BCD-41D85F584FEA}" type="sibTrans" cxnId="{F95BAAE4-1CD7-4D8B-868F-62F13E49F6AE}">
      <dgm:prSet/>
      <dgm:spPr/>
      <dgm:t>
        <a:bodyPr/>
        <a:lstStyle/>
        <a:p>
          <a:endParaRPr lang="ru-RU"/>
        </a:p>
      </dgm:t>
    </dgm:pt>
    <dgm:pt modelId="{D17679C8-61A1-4DEA-A5B3-17F531F37DA9}" type="pres">
      <dgm:prSet presAssocID="{29E26417-93B5-49EC-AA93-E250953930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F2E804-B56A-4FF6-B950-7C260C7D396C}" type="pres">
      <dgm:prSet presAssocID="{1AB6795B-A6D4-4E16-ACC3-84725D4299B3}" presName="parentLin" presStyleCnt="0"/>
      <dgm:spPr/>
    </dgm:pt>
    <dgm:pt modelId="{07D89333-6BC2-4C90-9376-74426BE9F25F}" type="pres">
      <dgm:prSet presAssocID="{1AB6795B-A6D4-4E16-ACC3-84725D4299B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B315077-5DE6-485D-A6AC-6CAAEBE60810}" type="pres">
      <dgm:prSet presAssocID="{1AB6795B-A6D4-4E16-ACC3-84725D4299B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1EAAE-2C8F-4EA1-9ED0-0A77D790F0C4}" type="pres">
      <dgm:prSet presAssocID="{1AB6795B-A6D4-4E16-ACC3-84725D4299B3}" presName="negativeSpace" presStyleCnt="0"/>
      <dgm:spPr/>
    </dgm:pt>
    <dgm:pt modelId="{A276F1E0-3623-4F05-BF69-36A68E5DC55B}" type="pres">
      <dgm:prSet presAssocID="{1AB6795B-A6D4-4E16-ACC3-84725D4299B3}" presName="childText" presStyleLbl="conFgAcc1" presStyleIdx="0" presStyleCnt="4">
        <dgm:presLayoutVars>
          <dgm:bulletEnabled val="1"/>
        </dgm:presLayoutVars>
      </dgm:prSet>
      <dgm:spPr/>
    </dgm:pt>
    <dgm:pt modelId="{8ED2C1A8-03E3-4EF9-BA47-5FA8CA8B4AC3}" type="pres">
      <dgm:prSet presAssocID="{B295EC82-89A0-4B6D-B14B-C5BC38530840}" presName="spaceBetweenRectangles" presStyleCnt="0"/>
      <dgm:spPr/>
    </dgm:pt>
    <dgm:pt modelId="{EAE2C052-027E-477D-BDE5-F75F2BC79A43}" type="pres">
      <dgm:prSet presAssocID="{256248D5-8E8F-4D2B-AE29-01529F5C6968}" presName="parentLin" presStyleCnt="0"/>
      <dgm:spPr/>
    </dgm:pt>
    <dgm:pt modelId="{3738A956-9865-4843-A217-F40B0C4D6686}" type="pres">
      <dgm:prSet presAssocID="{256248D5-8E8F-4D2B-AE29-01529F5C696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449BF4B-1044-4A12-BBEF-09A445D02EBB}" type="pres">
      <dgm:prSet presAssocID="{256248D5-8E8F-4D2B-AE29-01529F5C696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D791A-1E2C-4779-858A-7891D315976D}" type="pres">
      <dgm:prSet presAssocID="{256248D5-8E8F-4D2B-AE29-01529F5C6968}" presName="negativeSpace" presStyleCnt="0"/>
      <dgm:spPr/>
    </dgm:pt>
    <dgm:pt modelId="{A5D08CBB-C6B9-4F0A-8E27-2FED8B6C2699}" type="pres">
      <dgm:prSet presAssocID="{256248D5-8E8F-4D2B-AE29-01529F5C6968}" presName="childText" presStyleLbl="conFgAcc1" presStyleIdx="1" presStyleCnt="4" custLinFactNeighborX="86">
        <dgm:presLayoutVars>
          <dgm:bulletEnabled val="1"/>
        </dgm:presLayoutVars>
      </dgm:prSet>
      <dgm:spPr/>
    </dgm:pt>
    <dgm:pt modelId="{BEE272C7-DA31-4013-9075-E73149F9ACCC}" type="pres">
      <dgm:prSet presAssocID="{A11B2A3F-B958-44AE-9BCD-41D85F584FEA}" presName="spaceBetweenRectangles" presStyleCnt="0"/>
      <dgm:spPr/>
    </dgm:pt>
    <dgm:pt modelId="{D58420AB-F828-4495-BBB6-526899E8F61D}" type="pres">
      <dgm:prSet presAssocID="{021F50B3-1D7B-47E6-944D-A5D912260C4B}" presName="parentLin" presStyleCnt="0"/>
      <dgm:spPr/>
    </dgm:pt>
    <dgm:pt modelId="{E10900AD-7937-40A3-9E29-64F944BF979D}" type="pres">
      <dgm:prSet presAssocID="{021F50B3-1D7B-47E6-944D-A5D912260C4B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3C7F72D-E544-4B21-904D-1D0E91B19124}" type="pres">
      <dgm:prSet presAssocID="{021F50B3-1D7B-47E6-944D-A5D912260C4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532FD-0DAB-4FBE-B8CE-FDDA9ADD352E}" type="pres">
      <dgm:prSet presAssocID="{021F50B3-1D7B-47E6-944D-A5D912260C4B}" presName="negativeSpace" presStyleCnt="0"/>
      <dgm:spPr/>
    </dgm:pt>
    <dgm:pt modelId="{B4CA8AE8-C139-4092-890A-1E464B9D76AE}" type="pres">
      <dgm:prSet presAssocID="{021F50B3-1D7B-47E6-944D-A5D912260C4B}" presName="childText" presStyleLbl="conFgAcc1" presStyleIdx="2" presStyleCnt="4">
        <dgm:presLayoutVars>
          <dgm:bulletEnabled val="1"/>
        </dgm:presLayoutVars>
      </dgm:prSet>
      <dgm:spPr/>
    </dgm:pt>
    <dgm:pt modelId="{932DB6EF-7DA7-4FBD-8CF3-D128E6CC16C2}" type="pres">
      <dgm:prSet presAssocID="{29AF1698-B211-44D4-8043-7C56B48AC1CF}" presName="spaceBetweenRectangles" presStyleCnt="0"/>
      <dgm:spPr/>
    </dgm:pt>
    <dgm:pt modelId="{F2FFE33F-3837-44E7-8AE5-DCA807BFBD7D}" type="pres">
      <dgm:prSet presAssocID="{C0A55D86-80C4-4F97-849C-9D75A4D9999C}" presName="parentLin" presStyleCnt="0"/>
      <dgm:spPr/>
    </dgm:pt>
    <dgm:pt modelId="{D2829181-2AAC-4798-AEB2-A6B2BBC4E48D}" type="pres">
      <dgm:prSet presAssocID="{C0A55D86-80C4-4F97-849C-9D75A4D9999C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51BB9CAB-648C-4B67-B1C7-7879CEF84F3E}" type="pres">
      <dgm:prSet presAssocID="{C0A55D86-80C4-4F97-849C-9D75A4D9999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6DBCF-FCF3-4D21-ADC4-7C3324812771}" type="pres">
      <dgm:prSet presAssocID="{C0A55D86-80C4-4F97-849C-9D75A4D9999C}" presName="negativeSpace" presStyleCnt="0"/>
      <dgm:spPr/>
    </dgm:pt>
    <dgm:pt modelId="{38368961-05DC-43D3-8C21-03612DFAE42A}" type="pres">
      <dgm:prSet presAssocID="{C0A55D86-80C4-4F97-849C-9D75A4D9999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BC7E3A4-EE78-4365-9F3B-693D3F549BA3}" type="presOf" srcId="{1AB6795B-A6D4-4E16-ACC3-84725D4299B3}" destId="{6B315077-5DE6-485D-A6AC-6CAAEBE60810}" srcOrd="1" destOrd="0" presId="urn:microsoft.com/office/officeart/2005/8/layout/list1"/>
    <dgm:cxn modelId="{0E0B238B-214A-4C18-BBA7-E6F28BA344CD}" type="presOf" srcId="{29E26417-93B5-49EC-AA93-E25095393035}" destId="{D17679C8-61A1-4DEA-A5B3-17F531F37DA9}" srcOrd="0" destOrd="0" presId="urn:microsoft.com/office/officeart/2005/8/layout/list1"/>
    <dgm:cxn modelId="{6815CD00-8CA5-4DE4-8C7E-04141AAE43EA}" type="presOf" srcId="{C0A55D86-80C4-4F97-849C-9D75A4D9999C}" destId="{51BB9CAB-648C-4B67-B1C7-7879CEF84F3E}" srcOrd="1" destOrd="0" presId="urn:microsoft.com/office/officeart/2005/8/layout/list1"/>
    <dgm:cxn modelId="{CB8DD31C-C347-459C-A467-1938FAD18BD4}" type="presOf" srcId="{021F50B3-1D7B-47E6-944D-A5D912260C4B}" destId="{E10900AD-7937-40A3-9E29-64F944BF979D}" srcOrd="0" destOrd="0" presId="urn:microsoft.com/office/officeart/2005/8/layout/list1"/>
    <dgm:cxn modelId="{87A002F1-59AA-4BDD-ABA9-E3CAF42B6A31}" type="presOf" srcId="{256248D5-8E8F-4D2B-AE29-01529F5C6968}" destId="{D449BF4B-1044-4A12-BBEF-09A445D02EBB}" srcOrd="1" destOrd="0" presId="urn:microsoft.com/office/officeart/2005/8/layout/list1"/>
    <dgm:cxn modelId="{8C1B564E-7225-44B7-ACBE-65BF953EDCC6}" srcId="{29E26417-93B5-49EC-AA93-E25095393035}" destId="{C0A55D86-80C4-4F97-849C-9D75A4D9999C}" srcOrd="3" destOrd="0" parTransId="{138184AF-145B-4871-B57D-7F4579E626C2}" sibTransId="{2B89D739-B495-417B-9275-6279751938A0}"/>
    <dgm:cxn modelId="{2C237A2B-B18B-4D9C-A122-B97A9D4B7F52}" type="presOf" srcId="{021F50B3-1D7B-47E6-944D-A5D912260C4B}" destId="{03C7F72D-E544-4B21-904D-1D0E91B19124}" srcOrd="1" destOrd="0" presId="urn:microsoft.com/office/officeart/2005/8/layout/list1"/>
    <dgm:cxn modelId="{F95BAAE4-1CD7-4D8B-868F-62F13E49F6AE}" srcId="{29E26417-93B5-49EC-AA93-E25095393035}" destId="{256248D5-8E8F-4D2B-AE29-01529F5C6968}" srcOrd="1" destOrd="0" parTransId="{77A10675-0A10-4749-B612-CB78FE3B0A3F}" sibTransId="{A11B2A3F-B958-44AE-9BCD-41D85F584FEA}"/>
    <dgm:cxn modelId="{F58AE8DD-3FC2-4827-9175-88A8271E8296}" type="presOf" srcId="{256248D5-8E8F-4D2B-AE29-01529F5C6968}" destId="{3738A956-9865-4843-A217-F40B0C4D6686}" srcOrd="0" destOrd="0" presId="urn:microsoft.com/office/officeart/2005/8/layout/list1"/>
    <dgm:cxn modelId="{65D2A876-CA4F-4D98-A8B0-07E54FBBE06F}" srcId="{29E26417-93B5-49EC-AA93-E25095393035}" destId="{1AB6795B-A6D4-4E16-ACC3-84725D4299B3}" srcOrd="0" destOrd="0" parTransId="{01F99784-237A-459E-99FB-364EF809598C}" sibTransId="{B295EC82-89A0-4B6D-B14B-C5BC38530840}"/>
    <dgm:cxn modelId="{94BC8049-48C5-4235-9AD9-5B6C5110777C}" srcId="{29E26417-93B5-49EC-AA93-E25095393035}" destId="{021F50B3-1D7B-47E6-944D-A5D912260C4B}" srcOrd="2" destOrd="0" parTransId="{0A9FB04E-CC1D-4DEE-81B5-14EAAB37CD9B}" sibTransId="{29AF1698-B211-44D4-8043-7C56B48AC1CF}"/>
    <dgm:cxn modelId="{955FD94F-0DED-47DE-959D-0777550D0525}" type="presOf" srcId="{1AB6795B-A6D4-4E16-ACC3-84725D4299B3}" destId="{07D89333-6BC2-4C90-9376-74426BE9F25F}" srcOrd="0" destOrd="0" presId="urn:microsoft.com/office/officeart/2005/8/layout/list1"/>
    <dgm:cxn modelId="{80F7F0D5-C69E-426C-AAB6-A818CD20EAC0}" type="presOf" srcId="{C0A55D86-80C4-4F97-849C-9D75A4D9999C}" destId="{D2829181-2AAC-4798-AEB2-A6B2BBC4E48D}" srcOrd="0" destOrd="0" presId="urn:microsoft.com/office/officeart/2005/8/layout/list1"/>
    <dgm:cxn modelId="{8DE4E39D-850F-4BB1-B767-C7B2D398885E}" type="presParOf" srcId="{D17679C8-61A1-4DEA-A5B3-17F531F37DA9}" destId="{EFF2E804-B56A-4FF6-B950-7C260C7D396C}" srcOrd="0" destOrd="0" presId="urn:microsoft.com/office/officeart/2005/8/layout/list1"/>
    <dgm:cxn modelId="{0F04E8D1-B68B-4B6A-A0D7-81642163A9A8}" type="presParOf" srcId="{EFF2E804-B56A-4FF6-B950-7C260C7D396C}" destId="{07D89333-6BC2-4C90-9376-74426BE9F25F}" srcOrd="0" destOrd="0" presId="urn:microsoft.com/office/officeart/2005/8/layout/list1"/>
    <dgm:cxn modelId="{AC4368E8-0075-446E-B8B1-4D05C7277329}" type="presParOf" srcId="{EFF2E804-B56A-4FF6-B950-7C260C7D396C}" destId="{6B315077-5DE6-485D-A6AC-6CAAEBE60810}" srcOrd="1" destOrd="0" presId="urn:microsoft.com/office/officeart/2005/8/layout/list1"/>
    <dgm:cxn modelId="{D706FB64-39DC-4304-9BE6-AF2574B44F48}" type="presParOf" srcId="{D17679C8-61A1-4DEA-A5B3-17F531F37DA9}" destId="{D681EAAE-2C8F-4EA1-9ED0-0A77D790F0C4}" srcOrd="1" destOrd="0" presId="urn:microsoft.com/office/officeart/2005/8/layout/list1"/>
    <dgm:cxn modelId="{D397D3E7-457D-4D09-B766-069859CA17A9}" type="presParOf" srcId="{D17679C8-61A1-4DEA-A5B3-17F531F37DA9}" destId="{A276F1E0-3623-4F05-BF69-36A68E5DC55B}" srcOrd="2" destOrd="0" presId="urn:microsoft.com/office/officeart/2005/8/layout/list1"/>
    <dgm:cxn modelId="{81B75086-7C5A-4087-81AA-E203B2EB4445}" type="presParOf" srcId="{D17679C8-61A1-4DEA-A5B3-17F531F37DA9}" destId="{8ED2C1A8-03E3-4EF9-BA47-5FA8CA8B4AC3}" srcOrd="3" destOrd="0" presId="urn:microsoft.com/office/officeart/2005/8/layout/list1"/>
    <dgm:cxn modelId="{46CC6C53-86EF-426A-BC37-8209142D0740}" type="presParOf" srcId="{D17679C8-61A1-4DEA-A5B3-17F531F37DA9}" destId="{EAE2C052-027E-477D-BDE5-F75F2BC79A43}" srcOrd="4" destOrd="0" presId="urn:microsoft.com/office/officeart/2005/8/layout/list1"/>
    <dgm:cxn modelId="{A78A2BE9-2565-4D43-9725-76925B982900}" type="presParOf" srcId="{EAE2C052-027E-477D-BDE5-F75F2BC79A43}" destId="{3738A956-9865-4843-A217-F40B0C4D6686}" srcOrd="0" destOrd="0" presId="urn:microsoft.com/office/officeart/2005/8/layout/list1"/>
    <dgm:cxn modelId="{84D4AA09-D95D-4311-9ACF-0D1398294F4D}" type="presParOf" srcId="{EAE2C052-027E-477D-BDE5-F75F2BC79A43}" destId="{D449BF4B-1044-4A12-BBEF-09A445D02EBB}" srcOrd="1" destOrd="0" presId="urn:microsoft.com/office/officeart/2005/8/layout/list1"/>
    <dgm:cxn modelId="{5AC4A81D-B2E4-4B31-B8E9-9440F0483FF6}" type="presParOf" srcId="{D17679C8-61A1-4DEA-A5B3-17F531F37DA9}" destId="{606D791A-1E2C-4779-858A-7891D315976D}" srcOrd="5" destOrd="0" presId="urn:microsoft.com/office/officeart/2005/8/layout/list1"/>
    <dgm:cxn modelId="{CA540EFD-8518-4B2B-84CB-910869673161}" type="presParOf" srcId="{D17679C8-61A1-4DEA-A5B3-17F531F37DA9}" destId="{A5D08CBB-C6B9-4F0A-8E27-2FED8B6C2699}" srcOrd="6" destOrd="0" presId="urn:microsoft.com/office/officeart/2005/8/layout/list1"/>
    <dgm:cxn modelId="{47FF293A-C760-4D8F-BAC1-7A816D11987D}" type="presParOf" srcId="{D17679C8-61A1-4DEA-A5B3-17F531F37DA9}" destId="{BEE272C7-DA31-4013-9075-E73149F9ACCC}" srcOrd="7" destOrd="0" presId="urn:microsoft.com/office/officeart/2005/8/layout/list1"/>
    <dgm:cxn modelId="{E39D8216-F04B-42D0-91EB-1A137CCA42CB}" type="presParOf" srcId="{D17679C8-61A1-4DEA-A5B3-17F531F37DA9}" destId="{D58420AB-F828-4495-BBB6-526899E8F61D}" srcOrd="8" destOrd="0" presId="urn:microsoft.com/office/officeart/2005/8/layout/list1"/>
    <dgm:cxn modelId="{35E06C02-EA2F-4812-9611-31C86C32A02B}" type="presParOf" srcId="{D58420AB-F828-4495-BBB6-526899E8F61D}" destId="{E10900AD-7937-40A3-9E29-64F944BF979D}" srcOrd="0" destOrd="0" presId="urn:microsoft.com/office/officeart/2005/8/layout/list1"/>
    <dgm:cxn modelId="{80F8BCE4-9580-46ED-AFEE-B5936D94AA6C}" type="presParOf" srcId="{D58420AB-F828-4495-BBB6-526899E8F61D}" destId="{03C7F72D-E544-4B21-904D-1D0E91B19124}" srcOrd="1" destOrd="0" presId="urn:microsoft.com/office/officeart/2005/8/layout/list1"/>
    <dgm:cxn modelId="{B77BD4F0-0269-4E6F-81E7-E0F4251B2E46}" type="presParOf" srcId="{D17679C8-61A1-4DEA-A5B3-17F531F37DA9}" destId="{0B0532FD-0DAB-4FBE-B8CE-FDDA9ADD352E}" srcOrd="9" destOrd="0" presId="urn:microsoft.com/office/officeart/2005/8/layout/list1"/>
    <dgm:cxn modelId="{49A5A000-3D71-420B-A9F8-F9F5EEEC6362}" type="presParOf" srcId="{D17679C8-61A1-4DEA-A5B3-17F531F37DA9}" destId="{B4CA8AE8-C139-4092-890A-1E464B9D76AE}" srcOrd="10" destOrd="0" presId="urn:microsoft.com/office/officeart/2005/8/layout/list1"/>
    <dgm:cxn modelId="{A226DE41-2248-4A9A-ADF5-0C4D6C02F0D8}" type="presParOf" srcId="{D17679C8-61A1-4DEA-A5B3-17F531F37DA9}" destId="{932DB6EF-7DA7-4FBD-8CF3-D128E6CC16C2}" srcOrd="11" destOrd="0" presId="urn:microsoft.com/office/officeart/2005/8/layout/list1"/>
    <dgm:cxn modelId="{24E664DC-6B55-4B24-9ADE-32B4BC5E219C}" type="presParOf" srcId="{D17679C8-61A1-4DEA-A5B3-17F531F37DA9}" destId="{F2FFE33F-3837-44E7-8AE5-DCA807BFBD7D}" srcOrd="12" destOrd="0" presId="urn:microsoft.com/office/officeart/2005/8/layout/list1"/>
    <dgm:cxn modelId="{EB024FEF-F7DA-42F9-A9CE-5B07F5968BC8}" type="presParOf" srcId="{F2FFE33F-3837-44E7-8AE5-DCA807BFBD7D}" destId="{D2829181-2AAC-4798-AEB2-A6B2BBC4E48D}" srcOrd="0" destOrd="0" presId="urn:microsoft.com/office/officeart/2005/8/layout/list1"/>
    <dgm:cxn modelId="{244FD48C-930F-40D1-BC15-0DCD085B3C33}" type="presParOf" srcId="{F2FFE33F-3837-44E7-8AE5-DCA807BFBD7D}" destId="{51BB9CAB-648C-4B67-B1C7-7879CEF84F3E}" srcOrd="1" destOrd="0" presId="urn:microsoft.com/office/officeart/2005/8/layout/list1"/>
    <dgm:cxn modelId="{402BB92A-33FC-4BBE-BE2E-F61DEC521BDC}" type="presParOf" srcId="{D17679C8-61A1-4DEA-A5B3-17F531F37DA9}" destId="{3256DBCF-FCF3-4D21-ADC4-7C3324812771}" srcOrd="13" destOrd="0" presId="urn:microsoft.com/office/officeart/2005/8/layout/list1"/>
    <dgm:cxn modelId="{2CBBBABA-4360-4019-8FF7-1EECC4F528F3}" type="presParOf" srcId="{D17679C8-61A1-4DEA-A5B3-17F531F37DA9}" destId="{38368961-05DC-43D3-8C21-03612DFAE42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CBA424-D976-4FF3-9555-95D710829C8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509AD338-AAB6-409A-99B6-B12750E6086F}">
      <dgm:prSet phldrT="[Текст]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Глава Республики Крым</a:t>
          </a:r>
        </a:p>
      </dgm:t>
    </dgm:pt>
    <dgm:pt modelId="{5A82AA96-8684-4388-844C-D4BEE581378D}" type="parTrans" cxnId="{EFBE2868-D731-4C3E-BF31-A9040FF3D38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82AD24-BC40-4D57-A4FA-2531203A7283}" type="sibTrans" cxnId="{EFBE2868-D731-4C3E-BF31-A9040FF3D38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62F42E-6E40-46D5-B3AF-E9C002A236DC}">
      <dgm:prSet phldrT="[Текст]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КЛАСС:</a:t>
          </a:r>
        </a:p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Крымская лига активистов советов старшеклассников </a:t>
          </a:r>
        </a:p>
      </dgm:t>
    </dgm:pt>
    <dgm:pt modelId="{C4ADC957-8118-44E5-BDB3-587EF6ADC426}" type="parTrans" cxnId="{F6DD8E98-0D24-456E-B2F9-F635CCBE4BD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782E04-015D-421E-9E69-C0068EA7CDD0}" type="sibTrans" cxnId="{F6DD8E98-0D24-456E-B2F9-F635CCBE4BD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A2ED56-5358-4D12-806C-207E7C5FCE82}">
      <dgm:prSet phldrT="[Текст]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25 президентов от каждого муниципального управления</a:t>
          </a:r>
        </a:p>
      </dgm:t>
    </dgm:pt>
    <dgm:pt modelId="{E9D18D2A-9765-4F69-ADD0-7A0421C01F99}" type="parTrans" cxnId="{507B0B76-A011-4A34-A923-7D913AE4103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716325-2FAD-4D83-A428-B7FC8E086FEA}" type="sibTrans" cxnId="{507B0B76-A011-4A34-A923-7D913AE4103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451E02-0C79-42B6-AAF8-28BDFAA584E2}">
      <dgm:prSet phldrT="[Текст]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органы ученического самоуправления</a:t>
          </a:r>
        </a:p>
      </dgm:t>
    </dgm:pt>
    <dgm:pt modelId="{E7FCD515-A2D3-4073-92BC-293964934C8F}" type="parTrans" cxnId="{F12BA673-2D18-4DCF-8946-2DB77E86198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4251D8-6A92-4914-BD15-DBF0666F62CA}" type="sibTrans" cxnId="{F12BA673-2D18-4DCF-8946-2DB77E86198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7C06DC-C537-47D0-8B65-0D8957BF341C}" type="pres">
      <dgm:prSet presAssocID="{ACCBA424-D976-4FF3-9555-95D710829C80}" presName="compositeShape" presStyleCnt="0">
        <dgm:presLayoutVars>
          <dgm:dir/>
          <dgm:resizeHandles/>
        </dgm:presLayoutVars>
      </dgm:prSet>
      <dgm:spPr/>
    </dgm:pt>
    <dgm:pt modelId="{068F08F4-DF40-417F-9EB4-434A0466C5F0}" type="pres">
      <dgm:prSet presAssocID="{ACCBA424-D976-4FF3-9555-95D710829C80}" presName="pyramid" presStyleLbl="node1" presStyleIdx="0" presStyleCnt="1" custLinFactNeighborX="-9989" custLinFactNeighborY="655"/>
      <dgm:spPr>
        <a:scene3d>
          <a:camera prst="orthographicFront"/>
          <a:lightRig rig="threePt" dir="t"/>
        </a:scene3d>
        <a:sp3d>
          <a:bevelT prst="slope"/>
        </a:sp3d>
      </dgm:spPr>
    </dgm:pt>
    <dgm:pt modelId="{24077E71-6A92-4059-90C1-37C8112E2D17}" type="pres">
      <dgm:prSet presAssocID="{ACCBA424-D976-4FF3-9555-95D710829C80}" presName="theList" presStyleCnt="0"/>
      <dgm:spPr>
        <a:scene3d>
          <a:camera prst="orthographicFront"/>
          <a:lightRig rig="threePt" dir="t"/>
        </a:scene3d>
        <a:sp3d>
          <a:bevelT prst="slope"/>
        </a:sp3d>
      </dgm:spPr>
    </dgm:pt>
    <dgm:pt modelId="{38420B44-150A-4C07-AC9C-D72A2B93DC2C}" type="pres">
      <dgm:prSet presAssocID="{509AD338-AAB6-409A-99B6-B12750E6086F}" presName="aNode" presStyleLbl="fgAcc1" presStyleIdx="0" presStyleCnt="4" custScaleX="174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B5C2D-EAC0-4E62-9DB0-AA70C4625E2B}" type="pres">
      <dgm:prSet presAssocID="{509AD338-AAB6-409A-99B6-B12750E6086F}" presName="aSpace" presStyleCnt="0"/>
      <dgm:spPr>
        <a:scene3d>
          <a:camera prst="orthographicFront"/>
          <a:lightRig rig="threePt" dir="t"/>
        </a:scene3d>
        <a:sp3d>
          <a:bevelT prst="slope"/>
        </a:sp3d>
      </dgm:spPr>
    </dgm:pt>
    <dgm:pt modelId="{E4CA7B92-6C03-4564-A17B-7ED294DC9254}" type="pres">
      <dgm:prSet presAssocID="{C062F42E-6E40-46D5-B3AF-E9C002A236DC}" presName="aNode" presStyleLbl="fgAcc1" presStyleIdx="1" presStyleCnt="4" custScaleX="173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1B06F-AE07-4AED-988C-42FDC1DCC355}" type="pres">
      <dgm:prSet presAssocID="{C062F42E-6E40-46D5-B3AF-E9C002A236DC}" presName="aSpace" presStyleCnt="0"/>
      <dgm:spPr>
        <a:scene3d>
          <a:camera prst="orthographicFront"/>
          <a:lightRig rig="threePt" dir="t"/>
        </a:scene3d>
        <a:sp3d>
          <a:bevelT prst="slope"/>
        </a:sp3d>
      </dgm:spPr>
    </dgm:pt>
    <dgm:pt modelId="{3E10A5A1-C9E4-4FC1-A1E4-90B5CC978B31}" type="pres">
      <dgm:prSet presAssocID="{E6A2ED56-5358-4D12-806C-207E7C5FCE82}" presName="aNode" presStyleLbl="fgAcc1" presStyleIdx="2" presStyleCnt="4" custScaleX="175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12204-0747-43EB-8EED-63804C2260CE}" type="pres">
      <dgm:prSet presAssocID="{E6A2ED56-5358-4D12-806C-207E7C5FCE82}" presName="aSpace" presStyleCnt="0"/>
      <dgm:spPr>
        <a:scene3d>
          <a:camera prst="orthographicFront"/>
          <a:lightRig rig="threePt" dir="t"/>
        </a:scene3d>
        <a:sp3d>
          <a:bevelT prst="slope"/>
        </a:sp3d>
      </dgm:spPr>
    </dgm:pt>
    <dgm:pt modelId="{EE6E75CA-8AC8-43FC-A414-50C0539D3773}" type="pres">
      <dgm:prSet presAssocID="{0F451E02-0C79-42B6-AAF8-28BDFAA584E2}" presName="aNode" presStyleLbl="fgAcc1" presStyleIdx="3" presStyleCnt="4" custScaleX="172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F2634-7AF9-4DDC-9A61-85B9A1C2A44E}" type="pres">
      <dgm:prSet presAssocID="{0F451E02-0C79-42B6-AAF8-28BDFAA584E2}" presName="aSpace" presStyleCnt="0"/>
      <dgm:spPr>
        <a:scene3d>
          <a:camera prst="orthographicFront"/>
          <a:lightRig rig="threePt" dir="t"/>
        </a:scene3d>
        <a:sp3d>
          <a:bevelT prst="slope"/>
        </a:sp3d>
      </dgm:spPr>
    </dgm:pt>
  </dgm:ptLst>
  <dgm:cxnLst>
    <dgm:cxn modelId="{64CBF404-2B11-45E4-A1EA-085C27658450}" type="presOf" srcId="{C062F42E-6E40-46D5-B3AF-E9C002A236DC}" destId="{E4CA7B92-6C03-4564-A17B-7ED294DC9254}" srcOrd="0" destOrd="0" presId="urn:microsoft.com/office/officeart/2005/8/layout/pyramid2"/>
    <dgm:cxn modelId="{EC137112-B796-4937-8491-DB2C90E9DF94}" type="presOf" srcId="{0F451E02-0C79-42B6-AAF8-28BDFAA584E2}" destId="{EE6E75CA-8AC8-43FC-A414-50C0539D3773}" srcOrd="0" destOrd="0" presId="urn:microsoft.com/office/officeart/2005/8/layout/pyramid2"/>
    <dgm:cxn modelId="{0270E096-0311-4D89-BC0E-4577DCCCEE40}" type="presOf" srcId="{E6A2ED56-5358-4D12-806C-207E7C5FCE82}" destId="{3E10A5A1-C9E4-4FC1-A1E4-90B5CC978B31}" srcOrd="0" destOrd="0" presId="urn:microsoft.com/office/officeart/2005/8/layout/pyramid2"/>
    <dgm:cxn modelId="{F12BA673-2D18-4DCF-8946-2DB77E861984}" srcId="{ACCBA424-D976-4FF3-9555-95D710829C80}" destId="{0F451E02-0C79-42B6-AAF8-28BDFAA584E2}" srcOrd="3" destOrd="0" parTransId="{E7FCD515-A2D3-4073-92BC-293964934C8F}" sibTransId="{A24251D8-6A92-4914-BD15-DBF0666F62CA}"/>
    <dgm:cxn modelId="{D3F22F5B-36B9-4DD0-B9AE-E0FF2EFC3994}" type="presOf" srcId="{509AD338-AAB6-409A-99B6-B12750E6086F}" destId="{38420B44-150A-4C07-AC9C-D72A2B93DC2C}" srcOrd="0" destOrd="0" presId="urn:microsoft.com/office/officeart/2005/8/layout/pyramid2"/>
    <dgm:cxn modelId="{F285D348-3162-4769-A07B-16CB13A93AF7}" type="presOf" srcId="{ACCBA424-D976-4FF3-9555-95D710829C80}" destId="{3A7C06DC-C537-47D0-8B65-0D8957BF341C}" srcOrd="0" destOrd="0" presId="urn:microsoft.com/office/officeart/2005/8/layout/pyramid2"/>
    <dgm:cxn modelId="{F6DD8E98-0D24-456E-B2F9-F635CCBE4BD6}" srcId="{ACCBA424-D976-4FF3-9555-95D710829C80}" destId="{C062F42E-6E40-46D5-B3AF-E9C002A236DC}" srcOrd="1" destOrd="0" parTransId="{C4ADC957-8118-44E5-BDB3-587EF6ADC426}" sibTransId="{79782E04-015D-421E-9E69-C0068EA7CDD0}"/>
    <dgm:cxn modelId="{EFBE2868-D731-4C3E-BF31-A9040FF3D389}" srcId="{ACCBA424-D976-4FF3-9555-95D710829C80}" destId="{509AD338-AAB6-409A-99B6-B12750E6086F}" srcOrd="0" destOrd="0" parTransId="{5A82AA96-8684-4388-844C-D4BEE581378D}" sibTransId="{C582AD24-BC40-4D57-A4FA-2531203A7283}"/>
    <dgm:cxn modelId="{507B0B76-A011-4A34-A923-7D913AE4103B}" srcId="{ACCBA424-D976-4FF3-9555-95D710829C80}" destId="{E6A2ED56-5358-4D12-806C-207E7C5FCE82}" srcOrd="2" destOrd="0" parTransId="{E9D18D2A-9765-4F69-ADD0-7A0421C01F99}" sibTransId="{FD716325-2FAD-4D83-A428-B7FC8E086FEA}"/>
    <dgm:cxn modelId="{7513EC8D-FE7C-437F-854C-B7AE4FB41872}" type="presParOf" srcId="{3A7C06DC-C537-47D0-8B65-0D8957BF341C}" destId="{068F08F4-DF40-417F-9EB4-434A0466C5F0}" srcOrd="0" destOrd="0" presId="urn:microsoft.com/office/officeart/2005/8/layout/pyramid2"/>
    <dgm:cxn modelId="{F21FBFA3-3B51-44B6-82B1-E40F52993EAD}" type="presParOf" srcId="{3A7C06DC-C537-47D0-8B65-0D8957BF341C}" destId="{24077E71-6A92-4059-90C1-37C8112E2D17}" srcOrd="1" destOrd="0" presId="urn:microsoft.com/office/officeart/2005/8/layout/pyramid2"/>
    <dgm:cxn modelId="{4CA8AB2B-C859-4EA0-B39D-F4061F0FA744}" type="presParOf" srcId="{24077E71-6A92-4059-90C1-37C8112E2D17}" destId="{38420B44-150A-4C07-AC9C-D72A2B93DC2C}" srcOrd="0" destOrd="0" presId="urn:microsoft.com/office/officeart/2005/8/layout/pyramid2"/>
    <dgm:cxn modelId="{BA151ADA-DE47-4774-9B8C-FA42E31B068C}" type="presParOf" srcId="{24077E71-6A92-4059-90C1-37C8112E2D17}" destId="{EFAB5C2D-EAC0-4E62-9DB0-AA70C4625E2B}" srcOrd="1" destOrd="0" presId="urn:microsoft.com/office/officeart/2005/8/layout/pyramid2"/>
    <dgm:cxn modelId="{9704D3C3-2E99-4BF8-B269-0840CA1576C0}" type="presParOf" srcId="{24077E71-6A92-4059-90C1-37C8112E2D17}" destId="{E4CA7B92-6C03-4564-A17B-7ED294DC9254}" srcOrd="2" destOrd="0" presId="urn:microsoft.com/office/officeart/2005/8/layout/pyramid2"/>
    <dgm:cxn modelId="{04487353-88F6-45B7-81D1-84AEE7DDDA91}" type="presParOf" srcId="{24077E71-6A92-4059-90C1-37C8112E2D17}" destId="{06E1B06F-AE07-4AED-988C-42FDC1DCC355}" srcOrd="3" destOrd="0" presId="urn:microsoft.com/office/officeart/2005/8/layout/pyramid2"/>
    <dgm:cxn modelId="{BA52548F-3088-4814-A7E0-BFA97381D793}" type="presParOf" srcId="{24077E71-6A92-4059-90C1-37C8112E2D17}" destId="{3E10A5A1-C9E4-4FC1-A1E4-90B5CC978B31}" srcOrd="4" destOrd="0" presId="urn:microsoft.com/office/officeart/2005/8/layout/pyramid2"/>
    <dgm:cxn modelId="{BEE0722A-DE27-419B-B610-B0294B1AE022}" type="presParOf" srcId="{24077E71-6A92-4059-90C1-37C8112E2D17}" destId="{0F212204-0747-43EB-8EED-63804C2260CE}" srcOrd="5" destOrd="0" presId="urn:microsoft.com/office/officeart/2005/8/layout/pyramid2"/>
    <dgm:cxn modelId="{D189A456-4A4D-43CE-8D20-9AB2B5913918}" type="presParOf" srcId="{24077E71-6A92-4059-90C1-37C8112E2D17}" destId="{EE6E75CA-8AC8-43FC-A414-50C0539D3773}" srcOrd="6" destOrd="0" presId="urn:microsoft.com/office/officeart/2005/8/layout/pyramid2"/>
    <dgm:cxn modelId="{15F06B21-593A-49B6-B44A-9530DFE2CDA9}" type="presParOf" srcId="{24077E71-6A92-4059-90C1-37C8112E2D17}" destId="{1FEF2634-7AF9-4DDC-9A61-85B9A1C2A44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8C6E12-B9A1-4EE2-AEB9-6A5A5C32B9EF}" type="doc">
      <dgm:prSet loTypeId="urn:microsoft.com/office/officeart/2005/8/layout/radial3" loCatId="cycle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BB81FBD-350E-4E53-9FB1-CE562F58CC29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СОВЕТ</a:t>
          </a:r>
        </a:p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НАСТАВНИКОВ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Возглавляет: 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министр образования, науки и молодёжи Республики Крым</a:t>
          </a:r>
        </a:p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9FCB1D-96A3-4016-A82F-B131CE8D367A}" type="parTrans" cxnId="{89E554F8-0DD5-4992-8A00-1AA665884EF3}">
      <dgm:prSet/>
      <dgm:spPr/>
      <dgm:t>
        <a:bodyPr/>
        <a:lstStyle/>
        <a:p>
          <a:endParaRPr lang="ru-RU"/>
        </a:p>
      </dgm:t>
    </dgm:pt>
    <dgm:pt modelId="{05F2CCA7-A41D-446F-A932-16F5DDD3E446}" type="sibTrans" cxnId="{89E554F8-0DD5-4992-8A00-1AA665884EF3}">
      <dgm:prSet/>
      <dgm:spPr/>
      <dgm:t>
        <a:bodyPr/>
        <a:lstStyle/>
        <a:p>
          <a:endParaRPr lang="ru-RU"/>
        </a:p>
      </dgm:t>
    </dgm:pt>
    <dgm:pt modelId="{0D0CC465-9CFE-400D-9A25-AABBE8D53E82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Представитель совета руководителей  общеобразовательных организаций при Совете министров РК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398439-1900-4CB2-8192-5476CB1CDE9E}" type="parTrans" cxnId="{2BD652F9-7BA8-453F-98DB-C537D48BB143}">
      <dgm:prSet/>
      <dgm:spPr/>
      <dgm:t>
        <a:bodyPr/>
        <a:lstStyle/>
        <a:p>
          <a:endParaRPr lang="ru-RU"/>
        </a:p>
      </dgm:t>
    </dgm:pt>
    <dgm:pt modelId="{30418DF3-8021-46D6-9562-9AEA5F1F46C9}" type="sibTrans" cxnId="{2BD652F9-7BA8-453F-98DB-C537D48BB143}">
      <dgm:prSet/>
      <dgm:spPr/>
      <dgm:t>
        <a:bodyPr/>
        <a:lstStyle/>
        <a:p>
          <a:endParaRPr lang="ru-RU"/>
        </a:p>
      </dgm:t>
    </dgm:pt>
    <dgm:pt modelId="{27C59DF9-35BC-4EF0-B84F-51F3E0234DE4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Координаторы воспитательной работы РК</a:t>
          </a:r>
        </a:p>
      </dgm:t>
    </dgm:pt>
    <dgm:pt modelId="{607207B0-8D3B-42C1-99C5-A761464E32A9}" type="parTrans" cxnId="{80EA0559-F576-466B-9631-8676C3170FE8}">
      <dgm:prSet/>
      <dgm:spPr/>
      <dgm:t>
        <a:bodyPr/>
        <a:lstStyle/>
        <a:p>
          <a:endParaRPr lang="ru-RU"/>
        </a:p>
      </dgm:t>
    </dgm:pt>
    <dgm:pt modelId="{F2B3B195-1DE6-4F55-9945-F4D9FB8365FC}" type="sibTrans" cxnId="{80EA0559-F576-466B-9631-8676C3170FE8}">
      <dgm:prSet/>
      <dgm:spPr/>
      <dgm:t>
        <a:bodyPr/>
        <a:lstStyle/>
        <a:p>
          <a:endParaRPr lang="ru-RU"/>
        </a:p>
      </dgm:t>
    </dgm:pt>
    <dgm:pt modelId="{02084ABD-6B17-4334-BA0F-99C302B192D4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Ведущие педагоги РК – победители конкурсов профессионального мастерства</a:t>
          </a:r>
        </a:p>
      </dgm:t>
    </dgm:pt>
    <dgm:pt modelId="{3AB7830B-18E1-4892-81CA-BA723F049503}" type="parTrans" cxnId="{7A7B4506-B702-4B53-AC93-01931F885EE0}">
      <dgm:prSet/>
      <dgm:spPr/>
      <dgm:t>
        <a:bodyPr/>
        <a:lstStyle/>
        <a:p>
          <a:endParaRPr lang="ru-RU"/>
        </a:p>
      </dgm:t>
    </dgm:pt>
    <dgm:pt modelId="{4D9AF324-1FB2-4F18-A3D1-96174A697643}" type="sibTrans" cxnId="{7A7B4506-B702-4B53-AC93-01931F885EE0}">
      <dgm:prSet/>
      <dgm:spPr/>
      <dgm:t>
        <a:bodyPr/>
        <a:lstStyle/>
        <a:p>
          <a:endParaRPr lang="ru-RU"/>
        </a:p>
      </dgm:t>
    </dgm:pt>
    <dgm:pt modelId="{90E15490-4AB4-42C8-B5CE-9FE3B3ED51F7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Ректоры</a:t>
          </a:r>
        </a:p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КИПУ, КФУ, КРИППО</a:t>
          </a:r>
        </a:p>
      </dgm:t>
    </dgm:pt>
    <dgm:pt modelId="{718F86A6-38F8-40AC-A5BA-A766436D5266}" type="parTrans" cxnId="{5824E5A6-2153-4CDE-BD73-BA5E41FA07E8}">
      <dgm:prSet/>
      <dgm:spPr/>
      <dgm:t>
        <a:bodyPr/>
        <a:lstStyle/>
        <a:p>
          <a:endParaRPr lang="ru-RU"/>
        </a:p>
      </dgm:t>
    </dgm:pt>
    <dgm:pt modelId="{35A040FF-99F0-4CBD-A88B-7FA5245A156F}" type="sibTrans" cxnId="{5824E5A6-2153-4CDE-BD73-BA5E41FA07E8}">
      <dgm:prSet/>
      <dgm:spPr/>
      <dgm:t>
        <a:bodyPr/>
        <a:lstStyle/>
        <a:p>
          <a:endParaRPr lang="ru-RU"/>
        </a:p>
      </dgm:t>
    </dgm:pt>
    <dgm:pt modelId="{5E4BF758-2949-49D5-8A74-37060450B0E7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Министр образования молодёжного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правительства 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Республики Крым</a:t>
          </a:r>
        </a:p>
      </dgm:t>
    </dgm:pt>
    <dgm:pt modelId="{76D7B929-D315-4FC4-8D45-FC55192BBAEE}" type="parTrans" cxnId="{03ECFEDE-4F68-4C18-ABA5-503456A5FA10}">
      <dgm:prSet/>
      <dgm:spPr/>
      <dgm:t>
        <a:bodyPr/>
        <a:lstStyle/>
        <a:p>
          <a:endParaRPr lang="ru-RU"/>
        </a:p>
      </dgm:t>
    </dgm:pt>
    <dgm:pt modelId="{7A946E77-B780-46D3-8813-BA1AB505BFC9}" type="sibTrans" cxnId="{03ECFEDE-4F68-4C18-ABA5-503456A5FA10}">
      <dgm:prSet/>
      <dgm:spPr/>
      <dgm:t>
        <a:bodyPr/>
        <a:lstStyle/>
        <a:p>
          <a:endParaRPr lang="ru-RU"/>
        </a:p>
      </dgm:t>
    </dgm:pt>
    <dgm:pt modelId="{C1F8276E-4D25-488A-8704-48742A0C7CBD}" type="pres">
      <dgm:prSet presAssocID="{6D8C6E12-B9A1-4EE2-AEB9-6A5A5C32B9E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9BDBC2-F2C2-4163-81DA-9E760806D759}" type="pres">
      <dgm:prSet presAssocID="{6D8C6E12-B9A1-4EE2-AEB9-6A5A5C32B9EF}" presName="radial" presStyleCnt="0">
        <dgm:presLayoutVars>
          <dgm:animLvl val="ctr"/>
        </dgm:presLayoutVars>
      </dgm:prSet>
      <dgm:spPr/>
    </dgm:pt>
    <dgm:pt modelId="{1FFD74E0-76F1-4F69-B68E-904118B95EB1}" type="pres">
      <dgm:prSet presAssocID="{9BB81FBD-350E-4E53-9FB1-CE562F58CC29}" presName="centerShape" presStyleLbl="vennNode1" presStyleIdx="0" presStyleCnt="6"/>
      <dgm:spPr/>
      <dgm:t>
        <a:bodyPr/>
        <a:lstStyle/>
        <a:p>
          <a:endParaRPr lang="ru-RU"/>
        </a:p>
      </dgm:t>
    </dgm:pt>
    <dgm:pt modelId="{AF66EC1E-09D5-4C59-9143-C3369A7FC28C}" type="pres">
      <dgm:prSet presAssocID="{0D0CC465-9CFE-400D-9A25-AABBE8D53E82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442F1-0C14-41E3-9094-564004A78184}" type="pres">
      <dgm:prSet presAssocID="{5E4BF758-2949-49D5-8A74-37060450B0E7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1E798-E231-49EA-BD60-AC89091970A3}" type="pres">
      <dgm:prSet presAssocID="{27C59DF9-35BC-4EF0-B84F-51F3E0234DE4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7D780-B39B-4C8F-92F8-388E5AB673B3}" type="pres">
      <dgm:prSet presAssocID="{02084ABD-6B17-4334-BA0F-99C302B192D4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35355-041A-4026-8D9E-8C56C00B738F}" type="pres">
      <dgm:prSet presAssocID="{90E15490-4AB4-42C8-B5CE-9FE3B3ED51F7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9D4505-D02D-454B-9BB0-94DF3979E295}" type="presOf" srcId="{27C59DF9-35BC-4EF0-B84F-51F3E0234DE4}" destId="{BD21E798-E231-49EA-BD60-AC89091970A3}" srcOrd="0" destOrd="0" presId="urn:microsoft.com/office/officeart/2005/8/layout/radial3"/>
    <dgm:cxn modelId="{5824E5A6-2153-4CDE-BD73-BA5E41FA07E8}" srcId="{9BB81FBD-350E-4E53-9FB1-CE562F58CC29}" destId="{90E15490-4AB4-42C8-B5CE-9FE3B3ED51F7}" srcOrd="4" destOrd="0" parTransId="{718F86A6-38F8-40AC-A5BA-A766436D5266}" sibTransId="{35A040FF-99F0-4CBD-A88B-7FA5245A156F}"/>
    <dgm:cxn modelId="{CCAA105B-264C-4F3A-8CD2-1DA713F9B850}" type="presOf" srcId="{0D0CC465-9CFE-400D-9A25-AABBE8D53E82}" destId="{AF66EC1E-09D5-4C59-9143-C3369A7FC28C}" srcOrd="0" destOrd="0" presId="urn:microsoft.com/office/officeart/2005/8/layout/radial3"/>
    <dgm:cxn modelId="{D8005291-A390-42D3-AD76-DD78BA324881}" type="presOf" srcId="{5E4BF758-2949-49D5-8A74-37060450B0E7}" destId="{E28442F1-0C14-41E3-9094-564004A78184}" srcOrd="0" destOrd="0" presId="urn:microsoft.com/office/officeart/2005/8/layout/radial3"/>
    <dgm:cxn modelId="{65A379A4-D904-472C-8075-0D3DC7A9CAC1}" type="presOf" srcId="{9BB81FBD-350E-4E53-9FB1-CE562F58CC29}" destId="{1FFD74E0-76F1-4F69-B68E-904118B95EB1}" srcOrd="0" destOrd="0" presId="urn:microsoft.com/office/officeart/2005/8/layout/radial3"/>
    <dgm:cxn modelId="{7A7B4506-B702-4B53-AC93-01931F885EE0}" srcId="{9BB81FBD-350E-4E53-9FB1-CE562F58CC29}" destId="{02084ABD-6B17-4334-BA0F-99C302B192D4}" srcOrd="3" destOrd="0" parTransId="{3AB7830B-18E1-4892-81CA-BA723F049503}" sibTransId="{4D9AF324-1FB2-4F18-A3D1-96174A697643}"/>
    <dgm:cxn modelId="{89E554F8-0DD5-4992-8A00-1AA665884EF3}" srcId="{6D8C6E12-B9A1-4EE2-AEB9-6A5A5C32B9EF}" destId="{9BB81FBD-350E-4E53-9FB1-CE562F58CC29}" srcOrd="0" destOrd="0" parTransId="{209FCB1D-96A3-4016-A82F-B131CE8D367A}" sibTransId="{05F2CCA7-A41D-446F-A932-16F5DDD3E446}"/>
    <dgm:cxn modelId="{1C08438D-7420-4270-9C04-D9A03A40A986}" type="presOf" srcId="{6D8C6E12-B9A1-4EE2-AEB9-6A5A5C32B9EF}" destId="{C1F8276E-4D25-488A-8704-48742A0C7CBD}" srcOrd="0" destOrd="0" presId="urn:microsoft.com/office/officeart/2005/8/layout/radial3"/>
    <dgm:cxn modelId="{03ECFEDE-4F68-4C18-ABA5-503456A5FA10}" srcId="{9BB81FBD-350E-4E53-9FB1-CE562F58CC29}" destId="{5E4BF758-2949-49D5-8A74-37060450B0E7}" srcOrd="1" destOrd="0" parTransId="{76D7B929-D315-4FC4-8D45-FC55192BBAEE}" sibTransId="{7A946E77-B780-46D3-8813-BA1AB505BFC9}"/>
    <dgm:cxn modelId="{80EA0559-F576-466B-9631-8676C3170FE8}" srcId="{9BB81FBD-350E-4E53-9FB1-CE562F58CC29}" destId="{27C59DF9-35BC-4EF0-B84F-51F3E0234DE4}" srcOrd="2" destOrd="0" parTransId="{607207B0-8D3B-42C1-99C5-A761464E32A9}" sibTransId="{F2B3B195-1DE6-4F55-9945-F4D9FB8365FC}"/>
    <dgm:cxn modelId="{4E10ADD2-8768-4550-A4F5-DBEE74F60C2A}" type="presOf" srcId="{90E15490-4AB4-42C8-B5CE-9FE3B3ED51F7}" destId="{CBA35355-041A-4026-8D9E-8C56C00B738F}" srcOrd="0" destOrd="0" presId="urn:microsoft.com/office/officeart/2005/8/layout/radial3"/>
    <dgm:cxn modelId="{2BD652F9-7BA8-453F-98DB-C537D48BB143}" srcId="{9BB81FBD-350E-4E53-9FB1-CE562F58CC29}" destId="{0D0CC465-9CFE-400D-9A25-AABBE8D53E82}" srcOrd="0" destOrd="0" parTransId="{7C398439-1900-4CB2-8192-5476CB1CDE9E}" sibTransId="{30418DF3-8021-46D6-9562-9AEA5F1F46C9}"/>
    <dgm:cxn modelId="{D48FD7D9-A8EE-474C-ACDE-EDFA04E90E94}" type="presOf" srcId="{02084ABD-6B17-4334-BA0F-99C302B192D4}" destId="{8A07D780-B39B-4C8F-92F8-388E5AB673B3}" srcOrd="0" destOrd="0" presId="urn:microsoft.com/office/officeart/2005/8/layout/radial3"/>
    <dgm:cxn modelId="{B6DB6551-051A-4552-80E4-01F27099C5FE}" type="presParOf" srcId="{C1F8276E-4D25-488A-8704-48742A0C7CBD}" destId="{189BDBC2-F2C2-4163-81DA-9E760806D759}" srcOrd="0" destOrd="0" presId="urn:microsoft.com/office/officeart/2005/8/layout/radial3"/>
    <dgm:cxn modelId="{BC11AB6A-4A7E-41FA-A03F-DA372D39CB23}" type="presParOf" srcId="{189BDBC2-F2C2-4163-81DA-9E760806D759}" destId="{1FFD74E0-76F1-4F69-B68E-904118B95EB1}" srcOrd="0" destOrd="0" presId="urn:microsoft.com/office/officeart/2005/8/layout/radial3"/>
    <dgm:cxn modelId="{74155E0B-4F7B-410B-A827-2198502F33EF}" type="presParOf" srcId="{189BDBC2-F2C2-4163-81DA-9E760806D759}" destId="{AF66EC1E-09D5-4C59-9143-C3369A7FC28C}" srcOrd="1" destOrd="0" presId="urn:microsoft.com/office/officeart/2005/8/layout/radial3"/>
    <dgm:cxn modelId="{B0A03E3F-A828-488D-880F-AD515EC7DDFF}" type="presParOf" srcId="{189BDBC2-F2C2-4163-81DA-9E760806D759}" destId="{E28442F1-0C14-41E3-9094-564004A78184}" srcOrd="2" destOrd="0" presId="urn:microsoft.com/office/officeart/2005/8/layout/radial3"/>
    <dgm:cxn modelId="{DBFC2E63-E585-4692-9746-2FCCE2B98E9E}" type="presParOf" srcId="{189BDBC2-F2C2-4163-81DA-9E760806D759}" destId="{BD21E798-E231-49EA-BD60-AC89091970A3}" srcOrd="3" destOrd="0" presId="urn:microsoft.com/office/officeart/2005/8/layout/radial3"/>
    <dgm:cxn modelId="{485725AE-BBAE-4CC4-802B-5CE6025B80C3}" type="presParOf" srcId="{189BDBC2-F2C2-4163-81DA-9E760806D759}" destId="{8A07D780-B39B-4C8F-92F8-388E5AB673B3}" srcOrd="4" destOrd="0" presId="urn:microsoft.com/office/officeart/2005/8/layout/radial3"/>
    <dgm:cxn modelId="{423C614E-39FD-48CE-BC0D-C976AA9E35DF}" type="presParOf" srcId="{189BDBC2-F2C2-4163-81DA-9E760806D759}" destId="{CBA35355-041A-4026-8D9E-8C56C00B738F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8B35CB-A4A8-4654-80CE-CA4AD8F7A5BD}" type="doc">
      <dgm:prSet loTypeId="urn:microsoft.com/office/officeart/2005/8/layout/hList7" loCatId="list" qsTypeId="urn:microsoft.com/office/officeart/2005/8/quickstyle/3d3" qsCatId="3D" csTypeId="urn:microsoft.com/office/officeart/2005/8/colors/colorful2" csCatId="colorful" phldr="1"/>
      <dgm:spPr/>
    </dgm:pt>
    <dgm:pt modelId="{36B89712-F786-4222-BD60-1EE3C2056A2B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Ежеквартальные встречи 25 министров образования с председателем Совета наставников</a:t>
          </a:r>
        </a:p>
      </dgm:t>
    </dgm:pt>
    <dgm:pt modelId="{5E5A0C9D-BCDE-4242-9F44-091266334654}" type="parTrans" cxnId="{50BD0DEA-620C-409D-8C5C-046052EDE1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79DF1B6-BDE1-4842-AF9E-C33A45D4B556}" type="sibTrans" cxnId="{50BD0DEA-620C-409D-8C5C-046052EDE1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B258296-EB7F-4C8C-A188-4798F5249402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молодых министров к подготовке и проведению республиканских мероприятий, конкурсов, круглых столов, фестивалей и т.д.</a:t>
          </a:r>
        </a:p>
      </dgm:t>
    </dgm:pt>
    <dgm:pt modelId="{161505F1-0384-4EBA-9CFD-008F662EB6A9}" type="parTrans" cxnId="{4D828604-9209-48DD-A79F-3648FAFA6CA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91A8781-BD04-43BC-A09B-04EA5329C6EC}" type="sibTrans" cxnId="{4D828604-9209-48DD-A79F-3648FAFA6CA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FC07593-F7B8-4257-9FBA-A4C9A4FA1AAE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Оказание помощи в разработке и реализации проектов  молодых министров</a:t>
          </a:r>
        </a:p>
      </dgm:t>
    </dgm:pt>
    <dgm:pt modelId="{DE6BCFBF-792A-4CD0-9570-3D58BBC91808}" type="parTrans" cxnId="{20E2311A-AEE2-48AC-AC31-8292CCAEFCE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F4ADB3A-E05C-4A4B-9383-445552BAFC85}" type="sibTrans" cxnId="{20E2311A-AEE2-48AC-AC31-8292CCAEFCE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4057A2-0CA9-4753-90C4-8391F5AA420D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Оказание содействия в налаживании взаимодействия с участниками ученического самоуправления  </a:t>
          </a:r>
        </a:p>
      </dgm:t>
    </dgm:pt>
    <dgm:pt modelId="{856F2CC9-2590-480F-BCB8-0C766E99EC30}" type="parTrans" cxnId="{46E9B46F-2EC2-4915-9368-10E86BC020C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522A5FA-1AC4-4C47-BB94-10AB0205F126}" type="sibTrans" cxnId="{46E9B46F-2EC2-4915-9368-10E86BC020C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9A03E4-7CC7-4575-82D9-62861CA02DBC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Отбор лучших практик работы молодых министров в муниципальных образованиях и их популяризация</a:t>
          </a:r>
        </a:p>
      </dgm:t>
    </dgm:pt>
    <dgm:pt modelId="{10E9AC90-BF61-453F-A456-44465B371A4F}" type="parTrans" cxnId="{21C34A36-8DB8-4FC8-8D81-88B0ECBE9C0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30F2A46-1D99-443B-A5B7-48A0D5C38074}" type="sibTrans" cxnId="{21C34A36-8DB8-4FC8-8D81-88B0ECBE9C0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1023CC1-CA29-4050-B270-C7C774285D71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Совместное участие представителей Совета наставников и молодых министров в средствах массовой информации</a:t>
          </a:r>
        </a:p>
      </dgm:t>
    </dgm:pt>
    <dgm:pt modelId="{C1340CF2-C50F-45AD-A2ED-2F4DEC97A644}" type="parTrans" cxnId="{27153319-B2D2-4113-B35A-3481842A1DA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BAF6394-B3E6-41BA-A09C-02D86B650072}" type="sibTrans" cxnId="{27153319-B2D2-4113-B35A-3481842A1DA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39C62B3-DE74-4A4A-A47E-B0E6D66B5E9A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Методическая помощь и контроль работы управления образования муниципальных образований с министрами образования школ Республики Крым</a:t>
          </a:r>
        </a:p>
      </dgm:t>
    </dgm:pt>
    <dgm:pt modelId="{4E8712CD-F5A9-423E-BE13-5CD45D4A5660}" type="parTrans" cxnId="{B483239F-289D-4096-86F8-E8B673F6CD0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5D1B51-EB4A-4E35-A657-9D3AAA8777B7}" type="sibTrans" cxnId="{B483239F-289D-4096-86F8-E8B673F6CD0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3664C80-77C9-4D73-A168-7F51F164C722}" type="pres">
      <dgm:prSet presAssocID="{628B35CB-A4A8-4654-80CE-CA4AD8F7A5BD}" presName="Name0" presStyleCnt="0">
        <dgm:presLayoutVars>
          <dgm:dir/>
          <dgm:resizeHandles val="exact"/>
        </dgm:presLayoutVars>
      </dgm:prSet>
      <dgm:spPr/>
    </dgm:pt>
    <dgm:pt modelId="{07D4B40F-1AEF-41F7-93E1-6BC088D0FE11}" type="pres">
      <dgm:prSet presAssocID="{628B35CB-A4A8-4654-80CE-CA4AD8F7A5BD}" presName="fgShape" presStyleLbl="fgShp" presStyleIdx="0" presStyleCnt="1"/>
      <dgm:spPr/>
    </dgm:pt>
    <dgm:pt modelId="{20B02DE3-AD1D-4C21-A0BE-EE48DEB56EED}" type="pres">
      <dgm:prSet presAssocID="{628B35CB-A4A8-4654-80CE-CA4AD8F7A5BD}" presName="linComp" presStyleCnt="0"/>
      <dgm:spPr/>
    </dgm:pt>
    <dgm:pt modelId="{A0718BCB-C127-4658-AF11-87482944DB36}" type="pres">
      <dgm:prSet presAssocID="{36B89712-F786-4222-BD60-1EE3C2056A2B}" presName="compNode" presStyleCnt="0"/>
      <dgm:spPr/>
    </dgm:pt>
    <dgm:pt modelId="{C855DAA7-A4DE-47E7-9913-8349B80ABD28}" type="pres">
      <dgm:prSet presAssocID="{36B89712-F786-4222-BD60-1EE3C2056A2B}" presName="bkgdShape" presStyleLbl="node1" presStyleIdx="0" presStyleCnt="7"/>
      <dgm:spPr/>
      <dgm:t>
        <a:bodyPr/>
        <a:lstStyle/>
        <a:p>
          <a:endParaRPr lang="ru-RU"/>
        </a:p>
      </dgm:t>
    </dgm:pt>
    <dgm:pt modelId="{181A6D69-9765-438D-8376-2DC889FE48AA}" type="pres">
      <dgm:prSet presAssocID="{36B89712-F786-4222-BD60-1EE3C2056A2B}" presName="node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2FA32-E8D7-4E52-8506-8DB521029136}" type="pres">
      <dgm:prSet presAssocID="{36B89712-F786-4222-BD60-1EE3C2056A2B}" presName="invisiNode" presStyleLbl="node1" presStyleIdx="0" presStyleCnt="7"/>
      <dgm:spPr/>
    </dgm:pt>
    <dgm:pt modelId="{B52C73E7-2A4A-4FC2-AC6F-9C3A28FE8714}" type="pres">
      <dgm:prSet presAssocID="{36B89712-F786-4222-BD60-1EE3C2056A2B}" presName="imagNode" presStyleLbl="fgImgPlace1" presStyleIdx="0" presStyleCnt="7" custScaleY="6573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694D0332-40DC-4B89-8192-CAA028D03FF7}" type="pres">
      <dgm:prSet presAssocID="{879DF1B6-BDE1-4842-AF9E-C33A45D4B55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7568EB0-520B-4557-8E26-3EEB4987DAD5}" type="pres">
      <dgm:prSet presAssocID="{BB258296-EB7F-4C8C-A188-4798F5249402}" presName="compNode" presStyleCnt="0"/>
      <dgm:spPr/>
    </dgm:pt>
    <dgm:pt modelId="{8D6574D3-A490-4797-B449-2B99F735F324}" type="pres">
      <dgm:prSet presAssocID="{BB258296-EB7F-4C8C-A188-4798F5249402}" presName="bkgdShape" presStyleLbl="node1" presStyleIdx="1" presStyleCnt="7"/>
      <dgm:spPr/>
      <dgm:t>
        <a:bodyPr/>
        <a:lstStyle/>
        <a:p>
          <a:endParaRPr lang="ru-RU"/>
        </a:p>
      </dgm:t>
    </dgm:pt>
    <dgm:pt modelId="{B423F089-E0C7-4C47-935D-30BD0D4233EB}" type="pres">
      <dgm:prSet presAssocID="{BB258296-EB7F-4C8C-A188-4798F5249402}" presName="node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D5A74-5714-4C1F-9C35-FE51C7D6C539}" type="pres">
      <dgm:prSet presAssocID="{BB258296-EB7F-4C8C-A188-4798F5249402}" presName="invisiNode" presStyleLbl="node1" presStyleIdx="1" presStyleCnt="7"/>
      <dgm:spPr/>
    </dgm:pt>
    <dgm:pt modelId="{F300FD6C-B28C-483B-97C7-7E661AE0FD89}" type="pres">
      <dgm:prSet presAssocID="{BB258296-EB7F-4C8C-A188-4798F5249402}" presName="imagNode" presStyleLbl="fgImgPlace1" presStyleIdx="1" presStyleCnt="7" custScaleY="6320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1CE513CA-1C8D-40DE-B130-4F442BDF3EC4}" type="pres">
      <dgm:prSet presAssocID="{B91A8781-BD04-43BC-A09B-04EA5329C6E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98392F6-F2E4-42FE-B6CF-BF517758F5EC}" type="pres">
      <dgm:prSet presAssocID="{CFC07593-F7B8-4257-9FBA-A4C9A4FA1AAE}" presName="compNode" presStyleCnt="0"/>
      <dgm:spPr/>
    </dgm:pt>
    <dgm:pt modelId="{DD4F5FB8-6D52-4294-AFD4-DC3AFD17EFCA}" type="pres">
      <dgm:prSet presAssocID="{CFC07593-F7B8-4257-9FBA-A4C9A4FA1AAE}" presName="bkgdShape" presStyleLbl="node1" presStyleIdx="2" presStyleCnt="7"/>
      <dgm:spPr/>
      <dgm:t>
        <a:bodyPr/>
        <a:lstStyle/>
        <a:p>
          <a:endParaRPr lang="ru-RU"/>
        </a:p>
      </dgm:t>
    </dgm:pt>
    <dgm:pt modelId="{9BE77C45-C3B2-478B-8F1C-65F1ACEBA216}" type="pres">
      <dgm:prSet presAssocID="{CFC07593-F7B8-4257-9FBA-A4C9A4FA1AAE}" presName="nodeT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CACC5-DD77-4D1C-819E-474C618E067B}" type="pres">
      <dgm:prSet presAssocID="{CFC07593-F7B8-4257-9FBA-A4C9A4FA1AAE}" presName="invisiNode" presStyleLbl="node1" presStyleIdx="2" presStyleCnt="7"/>
      <dgm:spPr/>
    </dgm:pt>
    <dgm:pt modelId="{01112B50-B34C-4C2B-AEBC-19B95C1201F9}" type="pres">
      <dgm:prSet presAssocID="{CFC07593-F7B8-4257-9FBA-A4C9A4FA1AAE}" presName="imagNode" presStyleLbl="fgImgPlace1" presStyleIdx="2" presStyleCnt="7" custScaleY="6573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76998C2A-E9D2-4D1C-8A7A-56CFBA975708}" type="pres">
      <dgm:prSet presAssocID="{0F4ADB3A-E05C-4A4B-9383-445552BAFC8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50742A5-C0AC-4395-B8E2-754B57747DCB}" type="pres">
      <dgm:prSet presAssocID="{7D4057A2-0CA9-4753-90C4-8391F5AA420D}" presName="compNode" presStyleCnt="0"/>
      <dgm:spPr/>
    </dgm:pt>
    <dgm:pt modelId="{5C594AFA-16BF-4FCB-8E00-E139E60200F1}" type="pres">
      <dgm:prSet presAssocID="{7D4057A2-0CA9-4753-90C4-8391F5AA420D}" presName="bkgdShape" presStyleLbl="node1" presStyleIdx="3" presStyleCnt="7"/>
      <dgm:spPr/>
      <dgm:t>
        <a:bodyPr/>
        <a:lstStyle/>
        <a:p>
          <a:endParaRPr lang="ru-RU"/>
        </a:p>
      </dgm:t>
    </dgm:pt>
    <dgm:pt modelId="{3B50E12E-0F19-4E05-A07E-36519314A251}" type="pres">
      <dgm:prSet presAssocID="{7D4057A2-0CA9-4753-90C4-8391F5AA420D}" presName="nodeT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3EDAE-9693-4296-9F32-D82AB46039D3}" type="pres">
      <dgm:prSet presAssocID="{7D4057A2-0CA9-4753-90C4-8391F5AA420D}" presName="invisiNode" presStyleLbl="node1" presStyleIdx="3" presStyleCnt="7"/>
      <dgm:spPr/>
    </dgm:pt>
    <dgm:pt modelId="{4F7BBC52-0DB6-4877-92EB-2D73B483471C}" type="pres">
      <dgm:prSet presAssocID="{7D4057A2-0CA9-4753-90C4-8391F5AA420D}" presName="imagNode" presStyleLbl="fgImgPlace1" presStyleIdx="3" presStyleCnt="7" custScaleY="6573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BAE719F4-A47A-4A0F-80F7-7B868AAE7CD6}" type="pres">
      <dgm:prSet presAssocID="{4522A5FA-1AC4-4C47-BB94-10AB0205F12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E690AC5-A9CB-426B-828D-9C2D17B5F2D8}" type="pres">
      <dgm:prSet presAssocID="{649A03E4-7CC7-4575-82D9-62861CA02DBC}" presName="compNode" presStyleCnt="0"/>
      <dgm:spPr/>
    </dgm:pt>
    <dgm:pt modelId="{4109A526-29AF-4643-9388-980AA190CF6F}" type="pres">
      <dgm:prSet presAssocID="{649A03E4-7CC7-4575-82D9-62861CA02DBC}" presName="bkgdShape" presStyleLbl="node1" presStyleIdx="4" presStyleCnt="7"/>
      <dgm:spPr/>
      <dgm:t>
        <a:bodyPr/>
        <a:lstStyle/>
        <a:p>
          <a:endParaRPr lang="ru-RU"/>
        </a:p>
      </dgm:t>
    </dgm:pt>
    <dgm:pt modelId="{F8D71DC8-BE91-4150-92DB-36491D4FCA0D}" type="pres">
      <dgm:prSet presAssocID="{649A03E4-7CC7-4575-82D9-62861CA02DBC}" presName="node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4C38C-F09B-46F8-B8B5-8206E0532E17}" type="pres">
      <dgm:prSet presAssocID="{649A03E4-7CC7-4575-82D9-62861CA02DBC}" presName="invisiNode" presStyleLbl="node1" presStyleIdx="4" presStyleCnt="7"/>
      <dgm:spPr/>
    </dgm:pt>
    <dgm:pt modelId="{905D47DA-D2EE-4D76-8839-580CC3F28C3F}" type="pres">
      <dgm:prSet presAssocID="{649A03E4-7CC7-4575-82D9-62861CA02DBC}" presName="imagNode" presStyleLbl="fgImgPlace1" presStyleIdx="4" presStyleCnt="7" custScaleY="6910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D0C40AB2-DB2A-4BD1-A638-7E502B01822A}" type="pres">
      <dgm:prSet presAssocID="{730F2A46-1D99-443B-A5B7-48A0D5C3807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82F5B6C-6B2D-43E9-9F67-00739E2FEE20}" type="pres">
      <dgm:prSet presAssocID="{31023CC1-CA29-4050-B270-C7C774285D71}" presName="compNode" presStyleCnt="0"/>
      <dgm:spPr/>
    </dgm:pt>
    <dgm:pt modelId="{052402AF-900C-4D91-AEB5-64C5BCDBF231}" type="pres">
      <dgm:prSet presAssocID="{31023CC1-CA29-4050-B270-C7C774285D71}" presName="bkgdShape" presStyleLbl="node1" presStyleIdx="5" presStyleCnt="7"/>
      <dgm:spPr/>
      <dgm:t>
        <a:bodyPr/>
        <a:lstStyle/>
        <a:p>
          <a:endParaRPr lang="ru-RU"/>
        </a:p>
      </dgm:t>
    </dgm:pt>
    <dgm:pt modelId="{7477D9A5-31F5-41E6-9510-250A847080AA}" type="pres">
      <dgm:prSet presAssocID="{31023CC1-CA29-4050-B270-C7C774285D71}" presName="nodeT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605C4-4950-42CF-8B77-7C46144AF55C}" type="pres">
      <dgm:prSet presAssocID="{31023CC1-CA29-4050-B270-C7C774285D71}" presName="invisiNode" presStyleLbl="node1" presStyleIdx="5" presStyleCnt="7"/>
      <dgm:spPr/>
    </dgm:pt>
    <dgm:pt modelId="{23491A8A-FB6E-4516-A88F-1EA9D4F7215A}" type="pres">
      <dgm:prSet presAssocID="{31023CC1-CA29-4050-B270-C7C774285D71}" presName="imagNode" presStyleLbl="fgImgPlace1" presStyleIdx="5" presStyleCnt="7" custScaleY="6826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D121CF6C-017F-4B3F-A539-9F57CACFFB10}" type="pres">
      <dgm:prSet presAssocID="{6BAF6394-B3E6-41BA-A09C-02D86B65007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655F2A5-7B70-404F-89D4-1E35DE05E5D3}" type="pres">
      <dgm:prSet presAssocID="{639C62B3-DE74-4A4A-A47E-B0E6D66B5E9A}" presName="compNode" presStyleCnt="0"/>
      <dgm:spPr/>
    </dgm:pt>
    <dgm:pt modelId="{A765FAA2-BCC2-48BF-9CA3-03504514893B}" type="pres">
      <dgm:prSet presAssocID="{639C62B3-DE74-4A4A-A47E-B0E6D66B5E9A}" presName="bkgdShape" presStyleLbl="node1" presStyleIdx="6" presStyleCnt="7"/>
      <dgm:spPr/>
      <dgm:t>
        <a:bodyPr/>
        <a:lstStyle/>
        <a:p>
          <a:endParaRPr lang="ru-RU"/>
        </a:p>
      </dgm:t>
    </dgm:pt>
    <dgm:pt modelId="{8B64C03D-23E0-4E10-BFAE-91B578A2D86E}" type="pres">
      <dgm:prSet presAssocID="{639C62B3-DE74-4A4A-A47E-B0E6D66B5E9A}" presName="node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BF87F-F970-462E-9D29-A313F9DFF2ED}" type="pres">
      <dgm:prSet presAssocID="{639C62B3-DE74-4A4A-A47E-B0E6D66B5E9A}" presName="invisiNode" presStyleLbl="node1" presStyleIdx="6" presStyleCnt="7"/>
      <dgm:spPr/>
    </dgm:pt>
    <dgm:pt modelId="{24F8EAD7-15CC-423B-B64F-9B2EAB45DBFF}" type="pres">
      <dgm:prSet presAssocID="{639C62B3-DE74-4A4A-A47E-B0E6D66B5E9A}" presName="imagNode" presStyleLbl="fgImgPlace1" presStyleIdx="6" presStyleCnt="7" custScaleY="6320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</dgm:ptLst>
  <dgm:cxnLst>
    <dgm:cxn modelId="{9D497FE3-E420-43C2-91C7-96B7D1FC49F0}" type="presOf" srcId="{639C62B3-DE74-4A4A-A47E-B0E6D66B5E9A}" destId="{8B64C03D-23E0-4E10-BFAE-91B578A2D86E}" srcOrd="1" destOrd="0" presId="urn:microsoft.com/office/officeart/2005/8/layout/hList7"/>
    <dgm:cxn modelId="{BA58A3BF-E170-42C5-95B4-CD60874EADB1}" type="presOf" srcId="{7D4057A2-0CA9-4753-90C4-8391F5AA420D}" destId="{5C594AFA-16BF-4FCB-8E00-E139E60200F1}" srcOrd="0" destOrd="0" presId="urn:microsoft.com/office/officeart/2005/8/layout/hList7"/>
    <dgm:cxn modelId="{50BD0DEA-620C-409D-8C5C-046052EDE11B}" srcId="{628B35CB-A4A8-4654-80CE-CA4AD8F7A5BD}" destId="{36B89712-F786-4222-BD60-1EE3C2056A2B}" srcOrd="0" destOrd="0" parTransId="{5E5A0C9D-BCDE-4242-9F44-091266334654}" sibTransId="{879DF1B6-BDE1-4842-AF9E-C33A45D4B556}"/>
    <dgm:cxn modelId="{6B6C9BBA-460D-47AB-912D-5D880991D044}" type="presOf" srcId="{649A03E4-7CC7-4575-82D9-62861CA02DBC}" destId="{F8D71DC8-BE91-4150-92DB-36491D4FCA0D}" srcOrd="1" destOrd="0" presId="urn:microsoft.com/office/officeart/2005/8/layout/hList7"/>
    <dgm:cxn modelId="{F462BB4B-01DA-42EF-BDB8-A4B3134A8AAD}" type="presOf" srcId="{7D4057A2-0CA9-4753-90C4-8391F5AA420D}" destId="{3B50E12E-0F19-4E05-A07E-36519314A251}" srcOrd="1" destOrd="0" presId="urn:microsoft.com/office/officeart/2005/8/layout/hList7"/>
    <dgm:cxn modelId="{FF9E0DFF-935D-4929-916C-ECB90A2B1B27}" type="presOf" srcId="{CFC07593-F7B8-4257-9FBA-A4C9A4FA1AAE}" destId="{9BE77C45-C3B2-478B-8F1C-65F1ACEBA216}" srcOrd="1" destOrd="0" presId="urn:microsoft.com/office/officeart/2005/8/layout/hList7"/>
    <dgm:cxn modelId="{5745A7F4-547F-4365-BD61-FB397759DF39}" type="presOf" srcId="{31023CC1-CA29-4050-B270-C7C774285D71}" destId="{7477D9A5-31F5-41E6-9510-250A847080AA}" srcOrd="1" destOrd="0" presId="urn:microsoft.com/office/officeart/2005/8/layout/hList7"/>
    <dgm:cxn modelId="{1C7AB8EF-88AE-4135-9A2B-BFED29AF8C08}" type="presOf" srcId="{628B35CB-A4A8-4654-80CE-CA4AD8F7A5BD}" destId="{53664C80-77C9-4D73-A168-7F51F164C722}" srcOrd="0" destOrd="0" presId="urn:microsoft.com/office/officeart/2005/8/layout/hList7"/>
    <dgm:cxn modelId="{BAA75FFC-C84F-49BD-9FE2-C38EACBB400A}" type="presOf" srcId="{BB258296-EB7F-4C8C-A188-4798F5249402}" destId="{B423F089-E0C7-4C47-935D-30BD0D4233EB}" srcOrd="1" destOrd="0" presId="urn:microsoft.com/office/officeart/2005/8/layout/hList7"/>
    <dgm:cxn modelId="{6EEB94C6-58A3-4288-9D8E-60F885084EF4}" type="presOf" srcId="{CFC07593-F7B8-4257-9FBA-A4C9A4FA1AAE}" destId="{DD4F5FB8-6D52-4294-AFD4-DC3AFD17EFCA}" srcOrd="0" destOrd="0" presId="urn:microsoft.com/office/officeart/2005/8/layout/hList7"/>
    <dgm:cxn modelId="{12BD9405-81F7-44FA-8473-9E4E98350B99}" type="presOf" srcId="{639C62B3-DE74-4A4A-A47E-B0E6D66B5E9A}" destId="{A765FAA2-BCC2-48BF-9CA3-03504514893B}" srcOrd="0" destOrd="0" presId="urn:microsoft.com/office/officeart/2005/8/layout/hList7"/>
    <dgm:cxn modelId="{94DC3633-00C3-4E75-B22D-BCE5F5E355EE}" type="presOf" srcId="{36B89712-F786-4222-BD60-1EE3C2056A2B}" destId="{181A6D69-9765-438D-8376-2DC889FE48AA}" srcOrd="1" destOrd="0" presId="urn:microsoft.com/office/officeart/2005/8/layout/hList7"/>
    <dgm:cxn modelId="{20E2311A-AEE2-48AC-AC31-8292CCAEFCEE}" srcId="{628B35CB-A4A8-4654-80CE-CA4AD8F7A5BD}" destId="{CFC07593-F7B8-4257-9FBA-A4C9A4FA1AAE}" srcOrd="2" destOrd="0" parTransId="{DE6BCFBF-792A-4CD0-9570-3D58BBC91808}" sibTransId="{0F4ADB3A-E05C-4A4B-9383-445552BAFC85}"/>
    <dgm:cxn modelId="{4D828604-9209-48DD-A79F-3648FAFA6CA8}" srcId="{628B35CB-A4A8-4654-80CE-CA4AD8F7A5BD}" destId="{BB258296-EB7F-4C8C-A188-4798F5249402}" srcOrd="1" destOrd="0" parTransId="{161505F1-0384-4EBA-9CFD-008F662EB6A9}" sibTransId="{B91A8781-BD04-43BC-A09B-04EA5329C6EC}"/>
    <dgm:cxn modelId="{27153319-B2D2-4113-B35A-3481842A1DAC}" srcId="{628B35CB-A4A8-4654-80CE-CA4AD8F7A5BD}" destId="{31023CC1-CA29-4050-B270-C7C774285D71}" srcOrd="5" destOrd="0" parTransId="{C1340CF2-C50F-45AD-A2ED-2F4DEC97A644}" sibTransId="{6BAF6394-B3E6-41BA-A09C-02D86B650072}"/>
    <dgm:cxn modelId="{5E15F88C-41E5-4CA2-9205-5719805F18D9}" type="presOf" srcId="{730F2A46-1D99-443B-A5B7-48A0D5C38074}" destId="{D0C40AB2-DB2A-4BD1-A638-7E502B01822A}" srcOrd="0" destOrd="0" presId="urn:microsoft.com/office/officeart/2005/8/layout/hList7"/>
    <dgm:cxn modelId="{57283AAA-790D-442B-88C2-08E539F5E95F}" type="presOf" srcId="{879DF1B6-BDE1-4842-AF9E-C33A45D4B556}" destId="{694D0332-40DC-4B89-8192-CAA028D03FF7}" srcOrd="0" destOrd="0" presId="urn:microsoft.com/office/officeart/2005/8/layout/hList7"/>
    <dgm:cxn modelId="{5205F01B-EB9D-4B91-A6FA-91E6E6B1077D}" type="presOf" srcId="{6BAF6394-B3E6-41BA-A09C-02D86B650072}" destId="{D121CF6C-017F-4B3F-A539-9F57CACFFB10}" srcOrd="0" destOrd="0" presId="urn:microsoft.com/office/officeart/2005/8/layout/hList7"/>
    <dgm:cxn modelId="{70ADFAFE-69FE-44AB-A568-20E5DBA23176}" type="presOf" srcId="{36B89712-F786-4222-BD60-1EE3C2056A2B}" destId="{C855DAA7-A4DE-47E7-9913-8349B80ABD28}" srcOrd="0" destOrd="0" presId="urn:microsoft.com/office/officeart/2005/8/layout/hList7"/>
    <dgm:cxn modelId="{653AC7C7-45EB-4400-8F3B-7B791CE83986}" type="presOf" srcId="{4522A5FA-1AC4-4C47-BB94-10AB0205F126}" destId="{BAE719F4-A47A-4A0F-80F7-7B868AAE7CD6}" srcOrd="0" destOrd="0" presId="urn:microsoft.com/office/officeart/2005/8/layout/hList7"/>
    <dgm:cxn modelId="{8BD2BECD-D1B3-41A6-85AA-D380951AA2D2}" type="presOf" srcId="{BB258296-EB7F-4C8C-A188-4798F5249402}" destId="{8D6574D3-A490-4797-B449-2B99F735F324}" srcOrd="0" destOrd="0" presId="urn:microsoft.com/office/officeart/2005/8/layout/hList7"/>
    <dgm:cxn modelId="{8EC3FD1A-02AA-48E6-8555-11E7FB55334C}" type="presOf" srcId="{649A03E4-7CC7-4575-82D9-62861CA02DBC}" destId="{4109A526-29AF-4643-9388-980AA190CF6F}" srcOrd="0" destOrd="0" presId="urn:microsoft.com/office/officeart/2005/8/layout/hList7"/>
    <dgm:cxn modelId="{46E9B46F-2EC2-4915-9368-10E86BC020CB}" srcId="{628B35CB-A4A8-4654-80CE-CA4AD8F7A5BD}" destId="{7D4057A2-0CA9-4753-90C4-8391F5AA420D}" srcOrd="3" destOrd="0" parTransId="{856F2CC9-2590-480F-BCB8-0C766E99EC30}" sibTransId="{4522A5FA-1AC4-4C47-BB94-10AB0205F126}"/>
    <dgm:cxn modelId="{F3CB1564-9DE4-43F1-A4EA-683CDB98B431}" type="presOf" srcId="{B91A8781-BD04-43BC-A09B-04EA5329C6EC}" destId="{1CE513CA-1C8D-40DE-B130-4F442BDF3EC4}" srcOrd="0" destOrd="0" presId="urn:microsoft.com/office/officeart/2005/8/layout/hList7"/>
    <dgm:cxn modelId="{5BA064FC-A024-4D8C-8743-7BE8C34A7DE9}" type="presOf" srcId="{0F4ADB3A-E05C-4A4B-9383-445552BAFC85}" destId="{76998C2A-E9D2-4D1C-8A7A-56CFBA975708}" srcOrd="0" destOrd="0" presId="urn:microsoft.com/office/officeart/2005/8/layout/hList7"/>
    <dgm:cxn modelId="{2625395D-1C67-4801-8748-469165BDE313}" type="presOf" srcId="{31023CC1-CA29-4050-B270-C7C774285D71}" destId="{052402AF-900C-4D91-AEB5-64C5BCDBF231}" srcOrd="0" destOrd="0" presId="urn:microsoft.com/office/officeart/2005/8/layout/hList7"/>
    <dgm:cxn modelId="{21C34A36-8DB8-4FC8-8D81-88B0ECBE9C0D}" srcId="{628B35CB-A4A8-4654-80CE-CA4AD8F7A5BD}" destId="{649A03E4-7CC7-4575-82D9-62861CA02DBC}" srcOrd="4" destOrd="0" parTransId="{10E9AC90-BF61-453F-A456-44465B371A4F}" sibTransId="{730F2A46-1D99-443B-A5B7-48A0D5C38074}"/>
    <dgm:cxn modelId="{B483239F-289D-4096-86F8-E8B673F6CD01}" srcId="{628B35CB-A4A8-4654-80CE-CA4AD8F7A5BD}" destId="{639C62B3-DE74-4A4A-A47E-B0E6D66B5E9A}" srcOrd="6" destOrd="0" parTransId="{4E8712CD-F5A9-423E-BE13-5CD45D4A5660}" sibTransId="{025D1B51-EB4A-4E35-A657-9D3AAA8777B7}"/>
    <dgm:cxn modelId="{395D6268-C23E-4015-8FF6-54AA94A7D55B}" type="presParOf" srcId="{53664C80-77C9-4D73-A168-7F51F164C722}" destId="{07D4B40F-1AEF-41F7-93E1-6BC088D0FE11}" srcOrd="0" destOrd="0" presId="urn:microsoft.com/office/officeart/2005/8/layout/hList7"/>
    <dgm:cxn modelId="{17BC021B-7D8C-4CCB-9FFF-91937ED636F8}" type="presParOf" srcId="{53664C80-77C9-4D73-A168-7F51F164C722}" destId="{20B02DE3-AD1D-4C21-A0BE-EE48DEB56EED}" srcOrd="1" destOrd="0" presId="urn:microsoft.com/office/officeart/2005/8/layout/hList7"/>
    <dgm:cxn modelId="{163907A6-4A85-4A5A-BCEA-ACE62877F9FB}" type="presParOf" srcId="{20B02DE3-AD1D-4C21-A0BE-EE48DEB56EED}" destId="{A0718BCB-C127-4658-AF11-87482944DB36}" srcOrd="0" destOrd="0" presId="urn:microsoft.com/office/officeart/2005/8/layout/hList7"/>
    <dgm:cxn modelId="{9F3F35CC-8929-4C82-8186-0E035A534444}" type="presParOf" srcId="{A0718BCB-C127-4658-AF11-87482944DB36}" destId="{C855DAA7-A4DE-47E7-9913-8349B80ABD28}" srcOrd="0" destOrd="0" presId="urn:microsoft.com/office/officeart/2005/8/layout/hList7"/>
    <dgm:cxn modelId="{659937EC-04EA-4385-AEA1-D669DE00C8D5}" type="presParOf" srcId="{A0718BCB-C127-4658-AF11-87482944DB36}" destId="{181A6D69-9765-438D-8376-2DC889FE48AA}" srcOrd="1" destOrd="0" presId="urn:microsoft.com/office/officeart/2005/8/layout/hList7"/>
    <dgm:cxn modelId="{76A41D42-3E7F-4B75-89FA-BE9E50E5E335}" type="presParOf" srcId="{A0718BCB-C127-4658-AF11-87482944DB36}" destId="{F742FA32-E8D7-4E52-8506-8DB521029136}" srcOrd="2" destOrd="0" presId="urn:microsoft.com/office/officeart/2005/8/layout/hList7"/>
    <dgm:cxn modelId="{41BC229D-F840-438F-A72A-C3E95A27C1DC}" type="presParOf" srcId="{A0718BCB-C127-4658-AF11-87482944DB36}" destId="{B52C73E7-2A4A-4FC2-AC6F-9C3A28FE8714}" srcOrd="3" destOrd="0" presId="urn:microsoft.com/office/officeart/2005/8/layout/hList7"/>
    <dgm:cxn modelId="{6963E7E4-6396-4C84-BD8C-2D89944639E2}" type="presParOf" srcId="{20B02DE3-AD1D-4C21-A0BE-EE48DEB56EED}" destId="{694D0332-40DC-4B89-8192-CAA028D03FF7}" srcOrd="1" destOrd="0" presId="urn:microsoft.com/office/officeart/2005/8/layout/hList7"/>
    <dgm:cxn modelId="{C5ECCB30-D4FD-400A-8A5D-7F3EE611F749}" type="presParOf" srcId="{20B02DE3-AD1D-4C21-A0BE-EE48DEB56EED}" destId="{67568EB0-520B-4557-8E26-3EEB4987DAD5}" srcOrd="2" destOrd="0" presId="urn:microsoft.com/office/officeart/2005/8/layout/hList7"/>
    <dgm:cxn modelId="{AAE01CE5-0ECF-4B0E-B645-4A0305D302DE}" type="presParOf" srcId="{67568EB0-520B-4557-8E26-3EEB4987DAD5}" destId="{8D6574D3-A490-4797-B449-2B99F735F324}" srcOrd="0" destOrd="0" presId="urn:microsoft.com/office/officeart/2005/8/layout/hList7"/>
    <dgm:cxn modelId="{F2B61E1A-0A79-4BD4-A678-FFF57B96F5C4}" type="presParOf" srcId="{67568EB0-520B-4557-8E26-3EEB4987DAD5}" destId="{B423F089-E0C7-4C47-935D-30BD0D4233EB}" srcOrd="1" destOrd="0" presId="urn:microsoft.com/office/officeart/2005/8/layout/hList7"/>
    <dgm:cxn modelId="{94CF4A11-5445-413B-A62E-024CF3668510}" type="presParOf" srcId="{67568EB0-520B-4557-8E26-3EEB4987DAD5}" destId="{372D5A74-5714-4C1F-9C35-FE51C7D6C539}" srcOrd="2" destOrd="0" presId="urn:microsoft.com/office/officeart/2005/8/layout/hList7"/>
    <dgm:cxn modelId="{0E7DA93D-3049-4251-9DB8-AE4281280B19}" type="presParOf" srcId="{67568EB0-520B-4557-8E26-3EEB4987DAD5}" destId="{F300FD6C-B28C-483B-97C7-7E661AE0FD89}" srcOrd="3" destOrd="0" presId="urn:microsoft.com/office/officeart/2005/8/layout/hList7"/>
    <dgm:cxn modelId="{AE6FCD7B-6588-4D68-A083-EE712DDB6F0E}" type="presParOf" srcId="{20B02DE3-AD1D-4C21-A0BE-EE48DEB56EED}" destId="{1CE513CA-1C8D-40DE-B130-4F442BDF3EC4}" srcOrd="3" destOrd="0" presId="urn:microsoft.com/office/officeart/2005/8/layout/hList7"/>
    <dgm:cxn modelId="{DDCA2910-C916-4BD2-B813-F66F93A6D820}" type="presParOf" srcId="{20B02DE3-AD1D-4C21-A0BE-EE48DEB56EED}" destId="{098392F6-F2E4-42FE-B6CF-BF517758F5EC}" srcOrd="4" destOrd="0" presId="urn:microsoft.com/office/officeart/2005/8/layout/hList7"/>
    <dgm:cxn modelId="{752338B2-017F-4F21-932A-D7DCC9E99D7F}" type="presParOf" srcId="{098392F6-F2E4-42FE-B6CF-BF517758F5EC}" destId="{DD4F5FB8-6D52-4294-AFD4-DC3AFD17EFCA}" srcOrd="0" destOrd="0" presId="urn:microsoft.com/office/officeart/2005/8/layout/hList7"/>
    <dgm:cxn modelId="{205EAA8A-44B6-4DE7-9D15-4E72E234A17F}" type="presParOf" srcId="{098392F6-F2E4-42FE-B6CF-BF517758F5EC}" destId="{9BE77C45-C3B2-478B-8F1C-65F1ACEBA216}" srcOrd="1" destOrd="0" presId="urn:microsoft.com/office/officeart/2005/8/layout/hList7"/>
    <dgm:cxn modelId="{041AE388-F593-431C-B9D9-46DDB6DD3535}" type="presParOf" srcId="{098392F6-F2E4-42FE-B6CF-BF517758F5EC}" destId="{D7CCACC5-DD77-4D1C-819E-474C618E067B}" srcOrd="2" destOrd="0" presId="urn:microsoft.com/office/officeart/2005/8/layout/hList7"/>
    <dgm:cxn modelId="{283827CB-AE33-4203-B7BA-DCE6FAC1C6A0}" type="presParOf" srcId="{098392F6-F2E4-42FE-B6CF-BF517758F5EC}" destId="{01112B50-B34C-4C2B-AEBC-19B95C1201F9}" srcOrd="3" destOrd="0" presId="urn:microsoft.com/office/officeart/2005/8/layout/hList7"/>
    <dgm:cxn modelId="{F2F40EFF-96D8-4926-BC7B-DBEA1030D7DE}" type="presParOf" srcId="{20B02DE3-AD1D-4C21-A0BE-EE48DEB56EED}" destId="{76998C2A-E9D2-4D1C-8A7A-56CFBA975708}" srcOrd="5" destOrd="0" presId="urn:microsoft.com/office/officeart/2005/8/layout/hList7"/>
    <dgm:cxn modelId="{2ACF7A26-285E-4CB3-A9BB-2DC5E4766286}" type="presParOf" srcId="{20B02DE3-AD1D-4C21-A0BE-EE48DEB56EED}" destId="{050742A5-C0AC-4395-B8E2-754B57747DCB}" srcOrd="6" destOrd="0" presId="urn:microsoft.com/office/officeart/2005/8/layout/hList7"/>
    <dgm:cxn modelId="{F5BD0915-F55D-4678-8508-1922EAB4174E}" type="presParOf" srcId="{050742A5-C0AC-4395-B8E2-754B57747DCB}" destId="{5C594AFA-16BF-4FCB-8E00-E139E60200F1}" srcOrd="0" destOrd="0" presId="urn:microsoft.com/office/officeart/2005/8/layout/hList7"/>
    <dgm:cxn modelId="{5E9CAD2D-D39B-45D4-BF9B-9D556D6B35E8}" type="presParOf" srcId="{050742A5-C0AC-4395-B8E2-754B57747DCB}" destId="{3B50E12E-0F19-4E05-A07E-36519314A251}" srcOrd="1" destOrd="0" presId="urn:microsoft.com/office/officeart/2005/8/layout/hList7"/>
    <dgm:cxn modelId="{C7E89024-6FBD-425E-9EEE-47CD6D43D035}" type="presParOf" srcId="{050742A5-C0AC-4395-B8E2-754B57747DCB}" destId="{BDF3EDAE-9693-4296-9F32-D82AB46039D3}" srcOrd="2" destOrd="0" presId="urn:microsoft.com/office/officeart/2005/8/layout/hList7"/>
    <dgm:cxn modelId="{990EC157-F088-4523-A197-2077CF46992C}" type="presParOf" srcId="{050742A5-C0AC-4395-B8E2-754B57747DCB}" destId="{4F7BBC52-0DB6-4877-92EB-2D73B483471C}" srcOrd="3" destOrd="0" presId="urn:microsoft.com/office/officeart/2005/8/layout/hList7"/>
    <dgm:cxn modelId="{BF3F47D2-1765-45A0-A93F-EB2A81932A84}" type="presParOf" srcId="{20B02DE3-AD1D-4C21-A0BE-EE48DEB56EED}" destId="{BAE719F4-A47A-4A0F-80F7-7B868AAE7CD6}" srcOrd="7" destOrd="0" presId="urn:microsoft.com/office/officeart/2005/8/layout/hList7"/>
    <dgm:cxn modelId="{67963E2C-2A38-4BB7-8777-F919AC5CA468}" type="presParOf" srcId="{20B02DE3-AD1D-4C21-A0BE-EE48DEB56EED}" destId="{6E690AC5-A9CB-426B-828D-9C2D17B5F2D8}" srcOrd="8" destOrd="0" presId="urn:microsoft.com/office/officeart/2005/8/layout/hList7"/>
    <dgm:cxn modelId="{C6B8180C-B4C1-4011-9FF7-A9BC78BD2408}" type="presParOf" srcId="{6E690AC5-A9CB-426B-828D-9C2D17B5F2D8}" destId="{4109A526-29AF-4643-9388-980AA190CF6F}" srcOrd="0" destOrd="0" presId="urn:microsoft.com/office/officeart/2005/8/layout/hList7"/>
    <dgm:cxn modelId="{9D13172E-D874-4D5D-8046-FCF39BA6E286}" type="presParOf" srcId="{6E690AC5-A9CB-426B-828D-9C2D17B5F2D8}" destId="{F8D71DC8-BE91-4150-92DB-36491D4FCA0D}" srcOrd="1" destOrd="0" presId="urn:microsoft.com/office/officeart/2005/8/layout/hList7"/>
    <dgm:cxn modelId="{D8625053-D7F2-4E19-ADCC-39EC3157E0CC}" type="presParOf" srcId="{6E690AC5-A9CB-426B-828D-9C2D17B5F2D8}" destId="{4C14C38C-F09B-46F8-B8B5-8206E0532E17}" srcOrd="2" destOrd="0" presId="urn:microsoft.com/office/officeart/2005/8/layout/hList7"/>
    <dgm:cxn modelId="{EA0AB742-681A-4DF4-9274-480ECAB0FF6A}" type="presParOf" srcId="{6E690AC5-A9CB-426B-828D-9C2D17B5F2D8}" destId="{905D47DA-D2EE-4D76-8839-580CC3F28C3F}" srcOrd="3" destOrd="0" presId="urn:microsoft.com/office/officeart/2005/8/layout/hList7"/>
    <dgm:cxn modelId="{AE0C6F6E-414D-4E0E-B055-23328D257701}" type="presParOf" srcId="{20B02DE3-AD1D-4C21-A0BE-EE48DEB56EED}" destId="{D0C40AB2-DB2A-4BD1-A638-7E502B01822A}" srcOrd="9" destOrd="0" presId="urn:microsoft.com/office/officeart/2005/8/layout/hList7"/>
    <dgm:cxn modelId="{72105DC9-59BD-436A-B401-F646D9434B59}" type="presParOf" srcId="{20B02DE3-AD1D-4C21-A0BE-EE48DEB56EED}" destId="{582F5B6C-6B2D-43E9-9F67-00739E2FEE20}" srcOrd="10" destOrd="0" presId="urn:microsoft.com/office/officeart/2005/8/layout/hList7"/>
    <dgm:cxn modelId="{576EBE08-204B-4240-9F41-4DBF69AABC91}" type="presParOf" srcId="{582F5B6C-6B2D-43E9-9F67-00739E2FEE20}" destId="{052402AF-900C-4D91-AEB5-64C5BCDBF231}" srcOrd="0" destOrd="0" presId="urn:microsoft.com/office/officeart/2005/8/layout/hList7"/>
    <dgm:cxn modelId="{5069B2CB-754A-43F5-A96F-67180A8B9504}" type="presParOf" srcId="{582F5B6C-6B2D-43E9-9F67-00739E2FEE20}" destId="{7477D9A5-31F5-41E6-9510-250A847080AA}" srcOrd="1" destOrd="0" presId="urn:microsoft.com/office/officeart/2005/8/layout/hList7"/>
    <dgm:cxn modelId="{12AED9AD-37C4-4845-A971-77F3CC4E6FF3}" type="presParOf" srcId="{582F5B6C-6B2D-43E9-9F67-00739E2FEE20}" destId="{C40605C4-4950-42CF-8B77-7C46144AF55C}" srcOrd="2" destOrd="0" presId="urn:microsoft.com/office/officeart/2005/8/layout/hList7"/>
    <dgm:cxn modelId="{09236A6D-D09F-4EDC-955A-BC328AEAA40C}" type="presParOf" srcId="{582F5B6C-6B2D-43E9-9F67-00739E2FEE20}" destId="{23491A8A-FB6E-4516-A88F-1EA9D4F7215A}" srcOrd="3" destOrd="0" presId="urn:microsoft.com/office/officeart/2005/8/layout/hList7"/>
    <dgm:cxn modelId="{3BF3C04A-0D87-45F7-9D07-07E56AE1C777}" type="presParOf" srcId="{20B02DE3-AD1D-4C21-A0BE-EE48DEB56EED}" destId="{D121CF6C-017F-4B3F-A539-9F57CACFFB10}" srcOrd="11" destOrd="0" presId="urn:microsoft.com/office/officeart/2005/8/layout/hList7"/>
    <dgm:cxn modelId="{50AB3025-2DD6-4EAB-8DDD-3D5CC020297E}" type="presParOf" srcId="{20B02DE3-AD1D-4C21-A0BE-EE48DEB56EED}" destId="{D655F2A5-7B70-404F-89D4-1E35DE05E5D3}" srcOrd="12" destOrd="0" presId="urn:microsoft.com/office/officeart/2005/8/layout/hList7"/>
    <dgm:cxn modelId="{B1321C7A-DA0A-4F91-8956-D10223272211}" type="presParOf" srcId="{D655F2A5-7B70-404F-89D4-1E35DE05E5D3}" destId="{A765FAA2-BCC2-48BF-9CA3-03504514893B}" srcOrd="0" destOrd="0" presId="urn:microsoft.com/office/officeart/2005/8/layout/hList7"/>
    <dgm:cxn modelId="{CD6EC66F-6CEF-4207-9141-43FDC629937F}" type="presParOf" srcId="{D655F2A5-7B70-404F-89D4-1E35DE05E5D3}" destId="{8B64C03D-23E0-4E10-BFAE-91B578A2D86E}" srcOrd="1" destOrd="0" presId="urn:microsoft.com/office/officeart/2005/8/layout/hList7"/>
    <dgm:cxn modelId="{9967AD0A-0476-4BF3-80FB-5F8A3B17BECB}" type="presParOf" srcId="{D655F2A5-7B70-404F-89D4-1E35DE05E5D3}" destId="{E23BF87F-F970-462E-9D29-A313F9DFF2ED}" srcOrd="2" destOrd="0" presId="urn:microsoft.com/office/officeart/2005/8/layout/hList7"/>
    <dgm:cxn modelId="{943A6440-3A83-4FE6-8F02-9AE21CA6CD3E}" type="presParOf" srcId="{D655F2A5-7B70-404F-89D4-1E35DE05E5D3}" destId="{24F8EAD7-15CC-423B-B64F-9B2EAB45DBF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537C85-8C01-4A1E-8F67-C7A7B22C8C62}" type="doc">
      <dgm:prSet loTypeId="urn:microsoft.com/office/officeart/2005/8/layout/vList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0450BAD-33C6-47B3-A149-B381CCCDE82E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Март-апрель 2021 года</a:t>
          </a:r>
        </a:p>
      </dgm:t>
    </dgm:pt>
    <dgm:pt modelId="{DD7C70A4-6ECC-44DB-A975-B00C8AC2E6A2}" type="par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2A277C-30EF-45AE-86A6-DA7FA8DA37A5}" type="sib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E50249-D65A-4AB5-88E9-B124A0CA6909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Выезды специалистов для проведения тренингов с активом ученического самоуправления в муниципальных образованиях</a:t>
          </a:r>
        </a:p>
      </dgm:t>
    </dgm:pt>
    <dgm:pt modelId="{57246A09-DF01-4D62-B366-26729AB15AAC}" type="parTrans" cxnId="{DDC8755E-F69A-43E6-AB65-B0D0A1157387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668158-DAFA-44A3-A3CA-77C8AA4EBA64}" type="sibTrans" cxnId="{DDC8755E-F69A-43E6-AB65-B0D0A1157387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4D4D99-93A4-4B0D-BF88-C0661329B7F4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 рекомендаций по активизации работы ученического самоуправления</a:t>
          </a:r>
        </a:p>
      </dgm:t>
    </dgm:pt>
    <dgm:pt modelId="{3C0336AF-456E-4C75-9C24-40076C9D4559}" type="par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B1C77-E601-43FA-B1AE-B23516696D8B}" type="sib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510A5F-3E9E-4005-A32B-AABF27E18F6D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установочных онлайн-встреч по плану работы и организации ученического взаимодействия</a:t>
          </a:r>
        </a:p>
      </dgm:t>
    </dgm:pt>
    <dgm:pt modelId="{1B091942-F98E-408E-A0FF-E144AFBD3D87}" type="parTrans" cxnId="{447A3168-3F63-4B04-92F4-312EADB0B2A3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ACE291-9A7B-4B5A-B299-799AF805530D}" type="sibTrans" cxnId="{447A3168-3F63-4B04-92F4-312EADB0B2A3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4A0BE-2023-47EF-88FB-217CA655D393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Встречи с активистами на базе координационного центра </a:t>
          </a:r>
        </a:p>
      </dgm:t>
    </dgm:pt>
    <dgm:pt modelId="{04AAFF91-3462-480C-A10A-580A429AC61A}" type="par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4B570B-4FC9-4D49-8036-7E8EC44AF986}" type="sib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B2BF0-5A97-4EF8-9367-12C2CD39B2BA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Создание </a:t>
          </a:r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советов </a:t>
          </a:r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наставников</a:t>
          </a:r>
        </a:p>
      </dgm:t>
    </dgm:pt>
    <dgm:pt modelId="{6A8A1F0B-E262-4762-8BAC-D8577BAED1FA}" type="parTrans" cxnId="{ED4CF987-B4E4-45AB-A87E-39AACB8A99B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220C22-2450-4AAE-B6D3-B0E9E0796716}" type="sibTrans" cxnId="{ED4CF987-B4E4-45AB-A87E-39AACB8A99B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3B3C0-1730-4AC2-8977-16FC8CABBF5D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</a:t>
          </a:r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планов взаимодействия</a:t>
          </a:r>
        </a:p>
      </dgm:t>
    </dgm:pt>
    <dgm:pt modelId="{2FAAE126-E13F-40F4-BCE8-598E7E15E386}" type="parTrans" cxnId="{6081BA99-B9B9-4D57-9BF6-C832DD02BA60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F29CDE-D53A-49CC-BCDF-1A414DB401F7}" type="sibTrans" cxnId="{6081BA99-B9B9-4D57-9BF6-C832DD02BA60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F63558-6B45-4BF9-BCD3-A629D55ED5BC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Создание общего чата «25КЛАСС»</a:t>
          </a:r>
        </a:p>
      </dgm:t>
    </dgm:pt>
    <dgm:pt modelId="{3FE5611D-5D2F-421F-B940-A2665EE520F4}" type="parTrans" cxnId="{4B920DF7-6753-480F-AA18-CEC550317473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8579BC-D5D7-4BFC-9CAB-C6601AB00AC3}" type="sibTrans" cxnId="{4B920DF7-6753-480F-AA18-CEC550317473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362D17-BAA2-4ED9-8756-9EEDBD787EC4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с Советом наставников в муниципальных образованиях и на республиканском уровне </a:t>
          </a:r>
        </a:p>
      </dgm:t>
    </dgm:pt>
    <dgm:pt modelId="{70D6CB33-D8F9-4067-8AD4-8A56FFD7C19C}" type="parTrans" cxnId="{FC7390FD-E9DF-4F32-89AD-381C6F6E0C80}">
      <dgm:prSet/>
      <dgm:spPr/>
      <dgm:t>
        <a:bodyPr/>
        <a:lstStyle/>
        <a:p>
          <a:endParaRPr lang="ru-RU"/>
        </a:p>
      </dgm:t>
    </dgm:pt>
    <dgm:pt modelId="{FAE8C6B6-7FDF-4298-BCB4-072EED306D3F}" type="sibTrans" cxnId="{FC7390FD-E9DF-4F32-89AD-381C6F6E0C80}">
      <dgm:prSet/>
      <dgm:spPr/>
      <dgm:t>
        <a:bodyPr/>
        <a:lstStyle/>
        <a:p>
          <a:endParaRPr lang="ru-RU"/>
        </a:p>
      </dgm:t>
    </dgm:pt>
    <dgm:pt modelId="{77EA6DD7-24AE-46B7-B690-52E462C7CF87}" type="pres">
      <dgm:prSet presAssocID="{24537C85-8C01-4A1E-8F67-C7A7B22C8C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6233D3-9A2C-486C-AE5C-14C14A2E0AE8}" type="pres">
      <dgm:prSet presAssocID="{40450BAD-33C6-47B3-A149-B381CCCDE82E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601FB43-CC9E-4823-ACCF-D34A8158376D}" type="pres">
      <dgm:prSet presAssocID="{40450BAD-33C6-47B3-A149-B381CCCDE82E}" presName="box" presStyleLbl="node1" presStyleIdx="0" presStyleCnt="8"/>
      <dgm:spPr/>
      <dgm:t>
        <a:bodyPr/>
        <a:lstStyle/>
        <a:p>
          <a:endParaRPr lang="ru-RU"/>
        </a:p>
      </dgm:t>
    </dgm:pt>
    <dgm:pt modelId="{D816A189-3531-48BA-9D2F-FC056D53891A}" type="pres">
      <dgm:prSet presAssocID="{40450BAD-33C6-47B3-A149-B381CCCDE82E}" presName="img" presStyleLbl="fgImgPlace1" presStyleIdx="0" presStyleCnt="8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65A422FF-2A5A-4027-9643-5C374D42F031}" type="pres">
      <dgm:prSet presAssocID="{40450BAD-33C6-47B3-A149-B381CCCDE82E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6889A-15EE-4505-8F89-CD106A1342BB}" type="pres">
      <dgm:prSet presAssocID="{422A277C-30EF-45AE-86A6-DA7FA8DA37A5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15512E47-0A02-4C06-AB14-7D7B78BC5B7A}" type="pres">
      <dgm:prSet presAssocID="{BC510A5F-3E9E-4005-A32B-AABF27E18F6D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406E54D5-D30E-4025-8506-8EFD8FD5131B}" type="pres">
      <dgm:prSet presAssocID="{BC510A5F-3E9E-4005-A32B-AABF27E18F6D}" presName="box" presStyleLbl="node1" presStyleIdx="1" presStyleCnt="8"/>
      <dgm:spPr/>
      <dgm:t>
        <a:bodyPr/>
        <a:lstStyle/>
        <a:p>
          <a:endParaRPr lang="ru-RU"/>
        </a:p>
      </dgm:t>
    </dgm:pt>
    <dgm:pt modelId="{7094AA1D-67E9-46D1-BB00-93653429AA25}" type="pres">
      <dgm:prSet presAssocID="{BC510A5F-3E9E-4005-A32B-AABF27E18F6D}" presName="img" presStyleLbl="fgImgPlace1" presStyleIdx="1" presStyleCnt="8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50F11D1E-215F-4374-B127-5E9EFF9BDE37}" type="pres">
      <dgm:prSet presAssocID="{BC510A5F-3E9E-4005-A32B-AABF27E18F6D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BBF5C-3F9E-4B16-BDF7-C721F75B8EC7}" type="pres">
      <dgm:prSet presAssocID="{B3ACE291-9A7B-4B5A-B299-799AF805530D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BB26CD5B-A02D-4352-A359-E3F489C0637E}" type="pres">
      <dgm:prSet presAssocID="{62362D17-BAA2-4ED9-8756-9EEDBD787EC4}" presName="comp" presStyleCnt="0"/>
      <dgm:spPr/>
    </dgm:pt>
    <dgm:pt modelId="{F5318327-16B2-4275-981C-E24A8083550A}" type="pres">
      <dgm:prSet presAssocID="{62362D17-BAA2-4ED9-8756-9EEDBD787EC4}" presName="box" presStyleLbl="node1" presStyleIdx="2" presStyleCnt="8"/>
      <dgm:spPr/>
      <dgm:t>
        <a:bodyPr/>
        <a:lstStyle/>
        <a:p>
          <a:endParaRPr lang="ru-RU"/>
        </a:p>
      </dgm:t>
    </dgm:pt>
    <dgm:pt modelId="{0C4681D3-1A47-47B8-9D5D-EBA6F9B76343}" type="pres">
      <dgm:prSet presAssocID="{62362D17-BAA2-4ED9-8756-9EEDBD787EC4}" presName="img" presStyleLbl="fgImgPlace1" presStyleIdx="2" presStyleCnt="8" custScaleX="41345"/>
      <dgm:spPr/>
    </dgm:pt>
    <dgm:pt modelId="{84A42C4D-702A-432C-8BAC-802C382015A1}" type="pres">
      <dgm:prSet presAssocID="{62362D17-BAA2-4ED9-8756-9EEDBD787EC4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16A5A-BA7E-43A5-B94E-BE0C9E95AF8D}" type="pres">
      <dgm:prSet presAssocID="{FAE8C6B6-7FDF-4298-BCB4-072EED306D3F}" presName="spacer" presStyleCnt="0"/>
      <dgm:spPr/>
    </dgm:pt>
    <dgm:pt modelId="{3CB32828-70F8-4628-9082-39F6F1C9B299}" type="pres">
      <dgm:prSet presAssocID="{3244A0BE-2023-47EF-88FB-217CA655D393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C74154F-BDBD-4708-87B1-3742C15E17CC}" type="pres">
      <dgm:prSet presAssocID="{3244A0BE-2023-47EF-88FB-217CA655D393}" presName="box" presStyleLbl="node1" presStyleIdx="3" presStyleCnt="8"/>
      <dgm:spPr/>
      <dgm:t>
        <a:bodyPr/>
        <a:lstStyle/>
        <a:p>
          <a:endParaRPr lang="ru-RU"/>
        </a:p>
      </dgm:t>
    </dgm:pt>
    <dgm:pt modelId="{274A3F35-1932-42A6-ADCC-115CF6AF6B6C}" type="pres">
      <dgm:prSet presAssocID="{3244A0BE-2023-47EF-88FB-217CA655D393}" presName="img" presStyleLbl="fgImgPlace1" presStyleIdx="3" presStyleCnt="8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A81D157F-016C-47FD-8BEA-7047A791FB2D}" type="pres">
      <dgm:prSet presAssocID="{3244A0BE-2023-47EF-88FB-217CA655D393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6CFE-3CD4-4A94-B013-85DA50B92CAA}" type="pres">
      <dgm:prSet presAssocID="{1A4B570B-4FC9-4D49-8036-7E8EC44AF98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83B85C27-1708-4C10-ABF5-3A6CA1D01975}" type="pres">
      <dgm:prSet presAssocID="{3B1B2BF0-5A97-4EF8-9367-12C2CD39B2BA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52A62EF-F70E-4482-9A86-BE4032CCA8DC}" type="pres">
      <dgm:prSet presAssocID="{3B1B2BF0-5A97-4EF8-9367-12C2CD39B2BA}" presName="box" presStyleLbl="node1" presStyleIdx="4" presStyleCnt="8"/>
      <dgm:spPr/>
      <dgm:t>
        <a:bodyPr/>
        <a:lstStyle/>
        <a:p>
          <a:endParaRPr lang="ru-RU"/>
        </a:p>
      </dgm:t>
    </dgm:pt>
    <dgm:pt modelId="{061AC3E9-BE8A-42C0-B83F-90A18FD74A3B}" type="pres">
      <dgm:prSet presAssocID="{3B1B2BF0-5A97-4EF8-9367-12C2CD39B2BA}" presName="img" presStyleLbl="fgImgPlace1" presStyleIdx="4" presStyleCnt="8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B3ED10C3-D417-4D78-B94B-794FC97770E8}" type="pres">
      <dgm:prSet presAssocID="{3B1B2BF0-5A97-4EF8-9367-12C2CD39B2BA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89C12-B190-4161-A2A3-A599C569CCD3}" type="pres">
      <dgm:prSet presAssocID="{7E220C22-2450-4AAE-B6D3-B0E9E079671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6DF2EE0-883A-4F14-890F-ABD953B44643}" type="pres">
      <dgm:prSet presAssocID="{78E3B3C0-1730-4AC2-8977-16FC8CABBF5D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F4A2B20E-7A8A-4999-BC2D-06DFCF29C091}" type="pres">
      <dgm:prSet presAssocID="{78E3B3C0-1730-4AC2-8977-16FC8CABBF5D}" presName="box" presStyleLbl="node1" presStyleIdx="5" presStyleCnt="8"/>
      <dgm:spPr/>
      <dgm:t>
        <a:bodyPr/>
        <a:lstStyle/>
        <a:p>
          <a:endParaRPr lang="ru-RU"/>
        </a:p>
      </dgm:t>
    </dgm:pt>
    <dgm:pt modelId="{D2CDE766-6E0C-4686-A5CD-71F2248387AE}" type="pres">
      <dgm:prSet presAssocID="{78E3B3C0-1730-4AC2-8977-16FC8CABBF5D}" presName="img" presStyleLbl="fgImgPlace1" presStyleIdx="5" presStyleCnt="8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9D4D292E-CD8E-4B85-B9FB-4F523A0C7A9E}" type="pres">
      <dgm:prSet presAssocID="{78E3B3C0-1730-4AC2-8977-16FC8CABBF5D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49228-89D7-4D15-A7C3-3D3AEC19B13B}" type="pres">
      <dgm:prSet presAssocID="{C0F29CDE-D53A-49CC-BCDF-1A414DB401F7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1EB652FF-3DEB-476F-B529-48ECEB688570}" type="pres">
      <dgm:prSet presAssocID="{E9F63558-6B45-4BF9-BCD3-A629D55ED5BC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6DAAA768-72DB-4D48-81FF-1346FEC6ACDA}" type="pres">
      <dgm:prSet presAssocID="{E9F63558-6B45-4BF9-BCD3-A629D55ED5BC}" presName="box" presStyleLbl="node1" presStyleIdx="6" presStyleCnt="8"/>
      <dgm:spPr/>
      <dgm:t>
        <a:bodyPr/>
        <a:lstStyle/>
        <a:p>
          <a:endParaRPr lang="ru-RU"/>
        </a:p>
      </dgm:t>
    </dgm:pt>
    <dgm:pt modelId="{AB1250A2-4749-4A3A-8EFA-753791029A4B}" type="pres">
      <dgm:prSet presAssocID="{E9F63558-6B45-4BF9-BCD3-A629D55ED5BC}" presName="img" presStyleLbl="fgImgPlace1" presStyleIdx="6" presStyleCnt="8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457C41F8-AA68-41B3-965B-69AFF99933A8}" type="pres">
      <dgm:prSet presAssocID="{E9F63558-6B45-4BF9-BCD3-A629D55ED5BC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8575D-285F-47C1-94BE-C9B89037E96D}" type="pres">
      <dgm:prSet presAssocID="{628579BC-D5D7-4BFC-9CAB-C6601AB00AC3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BB2A8C3E-3FF4-43D9-9B36-7655B45C88B7}" type="pres">
      <dgm:prSet presAssocID="{694D4D99-93A4-4B0D-BF88-C0661329B7F4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9EB8D610-49BE-401F-9754-A1465350DCCB}" type="pres">
      <dgm:prSet presAssocID="{694D4D99-93A4-4B0D-BF88-C0661329B7F4}" presName="box" presStyleLbl="node1" presStyleIdx="7" presStyleCnt="8"/>
      <dgm:spPr/>
      <dgm:t>
        <a:bodyPr/>
        <a:lstStyle/>
        <a:p>
          <a:endParaRPr lang="ru-RU"/>
        </a:p>
      </dgm:t>
    </dgm:pt>
    <dgm:pt modelId="{2D6C572D-F267-4D46-B675-AD868751C57B}" type="pres">
      <dgm:prSet presAssocID="{694D4D99-93A4-4B0D-BF88-C0661329B7F4}" presName="img" presStyleLbl="fgImgPlace1" presStyleIdx="7" presStyleCnt="8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EFD1C6A4-C80C-49C2-8657-CE8E83744FD4}" type="pres">
      <dgm:prSet presAssocID="{694D4D99-93A4-4B0D-BF88-C0661329B7F4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2036F8-58DE-4BDE-BD6D-F4C35A1500C0}" type="presOf" srcId="{62362D17-BAA2-4ED9-8756-9EEDBD787EC4}" destId="{F5318327-16B2-4275-981C-E24A8083550A}" srcOrd="0" destOrd="0" presId="urn:microsoft.com/office/officeart/2005/8/layout/vList4"/>
    <dgm:cxn modelId="{CC60921C-47E6-43CD-80D0-FFF59073C465}" type="presOf" srcId="{BC510A5F-3E9E-4005-A32B-AABF27E18F6D}" destId="{50F11D1E-215F-4374-B127-5E9EFF9BDE37}" srcOrd="1" destOrd="0" presId="urn:microsoft.com/office/officeart/2005/8/layout/vList4"/>
    <dgm:cxn modelId="{993E36DF-4AE2-46BA-B137-0B5C47A21A44}" type="presOf" srcId="{E9F63558-6B45-4BF9-BCD3-A629D55ED5BC}" destId="{457C41F8-AA68-41B3-965B-69AFF99933A8}" srcOrd="1" destOrd="0" presId="urn:microsoft.com/office/officeart/2005/8/layout/vList4"/>
    <dgm:cxn modelId="{1FDE667C-916A-4722-86EA-6E399DA46BFB}" srcId="{24537C85-8C01-4A1E-8F67-C7A7B22C8C62}" destId="{694D4D99-93A4-4B0D-BF88-C0661329B7F4}" srcOrd="7" destOrd="0" parTransId="{3C0336AF-456E-4C75-9C24-40076C9D4559}" sibTransId="{22BB1C77-E601-43FA-B1AE-B23516696D8B}"/>
    <dgm:cxn modelId="{DDC8755E-F69A-43E6-AB65-B0D0A1157387}" srcId="{40450BAD-33C6-47B3-A149-B381CCCDE82E}" destId="{8FE50249-D65A-4AB5-88E9-B124A0CA6909}" srcOrd="0" destOrd="0" parTransId="{57246A09-DF01-4D62-B366-26729AB15AAC}" sibTransId="{81668158-DAFA-44A3-A3CA-77C8AA4EBA64}"/>
    <dgm:cxn modelId="{4B920DF7-6753-480F-AA18-CEC550317473}" srcId="{24537C85-8C01-4A1E-8F67-C7A7B22C8C62}" destId="{E9F63558-6B45-4BF9-BCD3-A629D55ED5BC}" srcOrd="6" destOrd="0" parTransId="{3FE5611D-5D2F-421F-B940-A2665EE520F4}" sibTransId="{628579BC-D5D7-4BFC-9CAB-C6601AB00AC3}"/>
    <dgm:cxn modelId="{6081BA99-B9B9-4D57-9BF6-C832DD02BA60}" srcId="{24537C85-8C01-4A1E-8F67-C7A7B22C8C62}" destId="{78E3B3C0-1730-4AC2-8977-16FC8CABBF5D}" srcOrd="5" destOrd="0" parTransId="{2FAAE126-E13F-40F4-BCE8-598E7E15E386}" sibTransId="{C0F29CDE-D53A-49CC-BCDF-1A414DB401F7}"/>
    <dgm:cxn modelId="{F66A637B-C2D6-4E05-9DFB-3977482A46FC}" type="presOf" srcId="{40450BAD-33C6-47B3-A149-B381CCCDE82E}" destId="{3601FB43-CC9E-4823-ACCF-D34A8158376D}" srcOrd="0" destOrd="0" presId="urn:microsoft.com/office/officeart/2005/8/layout/vList4"/>
    <dgm:cxn modelId="{A75C1885-AC40-4B2E-AEC9-BEB21500D405}" type="presOf" srcId="{694D4D99-93A4-4B0D-BF88-C0661329B7F4}" destId="{9EB8D610-49BE-401F-9754-A1465350DCCB}" srcOrd="0" destOrd="0" presId="urn:microsoft.com/office/officeart/2005/8/layout/vList4"/>
    <dgm:cxn modelId="{19D99A0D-F65F-4AE6-A3E0-76541C2ECCAE}" type="presOf" srcId="{24537C85-8C01-4A1E-8F67-C7A7B22C8C62}" destId="{77EA6DD7-24AE-46B7-B690-52E462C7CF87}" srcOrd="0" destOrd="0" presId="urn:microsoft.com/office/officeart/2005/8/layout/vList4"/>
    <dgm:cxn modelId="{A9CEE7C3-E1CF-4E52-A8DE-C7387A05823A}" type="presOf" srcId="{40450BAD-33C6-47B3-A149-B381CCCDE82E}" destId="{65A422FF-2A5A-4027-9643-5C374D42F031}" srcOrd="1" destOrd="0" presId="urn:microsoft.com/office/officeart/2005/8/layout/vList4"/>
    <dgm:cxn modelId="{A645D7E3-9F52-4496-BB9B-66867B928B5B}" srcId="{24537C85-8C01-4A1E-8F67-C7A7B22C8C62}" destId="{3244A0BE-2023-47EF-88FB-217CA655D393}" srcOrd="3" destOrd="0" parTransId="{04AAFF91-3462-480C-A10A-580A429AC61A}" sibTransId="{1A4B570B-4FC9-4D49-8036-7E8EC44AF986}"/>
    <dgm:cxn modelId="{93BE5458-8311-431D-811F-9329BDDBF9E2}" type="presOf" srcId="{E9F63558-6B45-4BF9-BCD3-A629D55ED5BC}" destId="{6DAAA768-72DB-4D48-81FF-1346FEC6ACDA}" srcOrd="0" destOrd="0" presId="urn:microsoft.com/office/officeart/2005/8/layout/vList4"/>
    <dgm:cxn modelId="{5ABD415B-3761-4100-87FA-CE8B06F8AF5E}" type="presOf" srcId="{3244A0BE-2023-47EF-88FB-217CA655D393}" destId="{A81D157F-016C-47FD-8BEA-7047A791FB2D}" srcOrd="1" destOrd="0" presId="urn:microsoft.com/office/officeart/2005/8/layout/vList4"/>
    <dgm:cxn modelId="{83EC13DA-A91D-4238-83E7-DD8739700309}" type="presOf" srcId="{3B1B2BF0-5A97-4EF8-9367-12C2CD39B2BA}" destId="{B3ED10C3-D417-4D78-B94B-794FC97770E8}" srcOrd="1" destOrd="0" presId="urn:microsoft.com/office/officeart/2005/8/layout/vList4"/>
    <dgm:cxn modelId="{447A3168-3F63-4B04-92F4-312EADB0B2A3}" srcId="{24537C85-8C01-4A1E-8F67-C7A7B22C8C62}" destId="{BC510A5F-3E9E-4005-A32B-AABF27E18F6D}" srcOrd="1" destOrd="0" parTransId="{1B091942-F98E-408E-A0FF-E144AFBD3D87}" sibTransId="{B3ACE291-9A7B-4B5A-B299-799AF805530D}"/>
    <dgm:cxn modelId="{BD15C9DA-CAAB-4140-A715-8F24C787B084}" type="presOf" srcId="{BC510A5F-3E9E-4005-A32B-AABF27E18F6D}" destId="{406E54D5-D30E-4025-8506-8EFD8FD5131B}" srcOrd="0" destOrd="0" presId="urn:microsoft.com/office/officeart/2005/8/layout/vList4"/>
    <dgm:cxn modelId="{9E8C79D8-43A7-4BA4-9367-378282EC7C94}" type="presOf" srcId="{78E3B3C0-1730-4AC2-8977-16FC8CABBF5D}" destId="{9D4D292E-CD8E-4B85-B9FB-4F523A0C7A9E}" srcOrd="1" destOrd="0" presId="urn:microsoft.com/office/officeart/2005/8/layout/vList4"/>
    <dgm:cxn modelId="{29074F94-3BF6-4FA9-918B-7E5426049744}" type="presOf" srcId="{694D4D99-93A4-4B0D-BF88-C0661329B7F4}" destId="{EFD1C6A4-C80C-49C2-8657-CE8E83744FD4}" srcOrd="1" destOrd="0" presId="urn:microsoft.com/office/officeart/2005/8/layout/vList4"/>
    <dgm:cxn modelId="{063F057E-EAE0-4A7E-A275-28C3226556CE}" type="presOf" srcId="{3244A0BE-2023-47EF-88FB-217CA655D393}" destId="{7C74154F-BDBD-4708-87B1-3742C15E17CC}" srcOrd="0" destOrd="0" presId="urn:microsoft.com/office/officeart/2005/8/layout/vList4"/>
    <dgm:cxn modelId="{FC7390FD-E9DF-4F32-89AD-381C6F6E0C80}" srcId="{24537C85-8C01-4A1E-8F67-C7A7B22C8C62}" destId="{62362D17-BAA2-4ED9-8756-9EEDBD787EC4}" srcOrd="2" destOrd="0" parTransId="{70D6CB33-D8F9-4067-8AD4-8A56FFD7C19C}" sibTransId="{FAE8C6B6-7FDF-4298-BCB4-072EED306D3F}"/>
    <dgm:cxn modelId="{F5CD498D-E934-4055-859F-CFFD006EEFF9}" srcId="{24537C85-8C01-4A1E-8F67-C7A7B22C8C62}" destId="{40450BAD-33C6-47B3-A149-B381CCCDE82E}" srcOrd="0" destOrd="0" parTransId="{DD7C70A4-6ECC-44DB-A975-B00C8AC2E6A2}" sibTransId="{422A277C-30EF-45AE-86A6-DA7FA8DA37A5}"/>
    <dgm:cxn modelId="{53E2A905-F63E-4FF3-A4D8-FF9A4481852B}" type="presOf" srcId="{8FE50249-D65A-4AB5-88E9-B124A0CA6909}" destId="{65A422FF-2A5A-4027-9643-5C374D42F031}" srcOrd="1" destOrd="1" presId="urn:microsoft.com/office/officeart/2005/8/layout/vList4"/>
    <dgm:cxn modelId="{848D5975-2F1E-451A-849C-1D370E708807}" type="presOf" srcId="{8FE50249-D65A-4AB5-88E9-B124A0CA6909}" destId="{3601FB43-CC9E-4823-ACCF-D34A8158376D}" srcOrd="0" destOrd="1" presId="urn:microsoft.com/office/officeart/2005/8/layout/vList4"/>
    <dgm:cxn modelId="{D825F9AD-2004-4F0F-B871-F0140E4581BB}" type="presOf" srcId="{62362D17-BAA2-4ED9-8756-9EEDBD787EC4}" destId="{84A42C4D-702A-432C-8BAC-802C382015A1}" srcOrd="1" destOrd="0" presId="urn:microsoft.com/office/officeart/2005/8/layout/vList4"/>
    <dgm:cxn modelId="{ED4CF987-B4E4-45AB-A87E-39AACB8A99BA}" srcId="{24537C85-8C01-4A1E-8F67-C7A7B22C8C62}" destId="{3B1B2BF0-5A97-4EF8-9367-12C2CD39B2BA}" srcOrd="4" destOrd="0" parTransId="{6A8A1F0B-E262-4762-8BAC-D8577BAED1FA}" sibTransId="{7E220C22-2450-4AAE-B6D3-B0E9E0796716}"/>
    <dgm:cxn modelId="{46D28589-D5D4-4B80-9FF4-174D7EB7A6AA}" type="presOf" srcId="{3B1B2BF0-5A97-4EF8-9367-12C2CD39B2BA}" destId="{E52A62EF-F70E-4482-9A86-BE4032CCA8DC}" srcOrd="0" destOrd="0" presId="urn:microsoft.com/office/officeart/2005/8/layout/vList4"/>
    <dgm:cxn modelId="{9D770B1B-15CF-464A-85A3-9B651D19D34C}" type="presOf" srcId="{78E3B3C0-1730-4AC2-8977-16FC8CABBF5D}" destId="{F4A2B20E-7A8A-4999-BC2D-06DFCF29C091}" srcOrd="0" destOrd="0" presId="urn:microsoft.com/office/officeart/2005/8/layout/vList4"/>
    <dgm:cxn modelId="{1BE272F7-F387-4D35-B065-46E9AC085362}" type="presParOf" srcId="{77EA6DD7-24AE-46B7-B690-52E462C7CF87}" destId="{E36233D3-9A2C-486C-AE5C-14C14A2E0AE8}" srcOrd="0" destOrd="0" presId="urn:microsoft.com/office/officeart/2005/8/layout/vList4"/>
    <dgm:cxn modelId="{DA90D332-F6E8-4135-9617-F73351BE56CD}" type="presParOf" srcId="{E36233D3-9A2C-486C-AE5C-14C14A2E0AE8}" destId="{3601FB43-CC9E-4823-ACCF-D34A8158376D}" srcOrd="0" destOrd="0" presId="urn:microsoft.com/office/officeart/2005/8/layout/vList4"/>
    <dgm:cxn modelId="{56B38450-5AE7-40EB-A6AD-658CC2564B7D}" type="presParOf" srcId="{E36233D3-9A2C-486C-AE5C-14C14A2E0AE8}" destId="{D816A189-3531-48BA-9D2F-FC056D53891A}" srcOrd="1" destOrd="0" presId="urn:microsoft.com/office/officeart/2005/8/layout/vList4"/>
    <dgm:cxn modelId="{DC571C19-D583-4968-A221-21459D289D72}" type="presParOf" srcId="{E36233D3-9A2C-486C-AE5C-14C14A2E0AE8}" destId="{65A422FF-2A5A-4027-9643-5C374D42F031}" srcOrd="2" destOrd="0" presId="urn:microsoft.com/office/officeart/2005/8/layout/vList4"/>
    <dgm:cxn modelId="{81F25EAF-3B0A-4FB3-BA3D-ACF26D63C62A}" type="presParOf" srcId="{77EA6DD7-24AE-46B7-B690-52E462C7CF87}" destId="{32C6889A-15EE-4505-8F89-CD106A1342BB}" srcOrd="1" destOrd="0" presId="urn:microsoft.com/office/officeart/2005/8/layout/vList4"/>
    <dgm:cxn modelId="{EF0FA920-73C3-4D66-97A0-357FF78BF31A}" type="presParOf" srcId="{77EA6DD7-24AE-46B7-B690-52E462C7CF87}" destId="{15512E47-0A02-4C06-AB14-7D7B78BC5B7A}" srcOrd="2" destOrd="0" presId="urn:microsoft.com/office/officeart/2005/8/layout/vList4"/>
    <dgm:cxn modelId="{691BC3F3-26E2-4A9A-AC71-4E8B54EC9161}" type="presParOf" srcId="{15512E47-0A02-4C06-AB14-7D7B78BC5B7A}" destId="{406E54D5-D30E-4025-8506-8EFD8FD5131B}" srcOrd="0" destOrd="0" presId="urn:microsoft.com/office/officeart/2005/8/layout/vList4"/>
    <dgm:cxn modelId="{065CE663-FE2F-4589-94EA-ABE459A48D90}" type="presParOf" srcId="{15512E47-0A02-4C06-AB14-7D7B78BC5B7A}" destId="{7094AA1D-67E9-46D1-BB00-93653429AA25}" srcOrd="1" destOrd="0" presId="urn:microsoft.com/office/officeart/2005/8/layout/vList4"/>
    <dgm:cxn modelId="{4CC9258F-74A0-4A13-BF2A-81E06BF96A8C}" type="presParOf" srcId="{15512E47-0A02-4C06-AB14-7D7B78BC5B7A}" destId="{50F11D1E-215F-4374-B127-5E9EFF9BDE37}" srcOrd="2" destOrd="0" presId="urn:microsoft.com/office/officeart/2005/8/layout/vList4"/>
    <dgm:cxn modelId="{8C61D3B8-7272-416B-A7E3-A044E7C34E11}" type="presParOf" srcId="{77EA6DD7-24AE-46B7-B690-52E462C7CF87}" destId="{988BBF5C-3F9E-4B16-BDF7-C721F75B8EC7}" srcOrd="3" destOrd="0" presId="urn:microsoft.com/office/officeart/2005/8/layout/vList4"/>
    <dgm:cxn modelId="{4CDA3A7D-5CD4-4373-AEFC-01C9EE6E4E1F}" type="presParOf" srcId="{77EA6DD7-24AE-46B7-B690-52E462C7CF87}" destId="{BB26CD5B-A02D-4352-A359-E3F489C0637E}" srcOrd="4" destOrd="0" presId="urn:microsoft.com/office/officeart/2005/8/layout/vList4"/>
    <dgm:cxn modelId="{C7323109-F0AE-4E35-A32D-8ED294EA5557}" type="presParOf" srcId="{BB26CD5B-A02D-4352-A359-E3F489C0637E}" destId="{F5318327-16B2-4275-981C-E24A8083550A}" srcOrd="0" destOrd="0" presId="urn:microsoft.com/office/officeart/2005/8/layout/vList4"/>
    <dgm:cxn modelId="{FF32E37C-CF85-48FF-8CC7-39F95F6114BF}" type="presParOf" srcId="{BB26CD5B-A02D-4352-A359-E3F489C0637E}" destId="{0C4681D3-1A47-47B8-9D5D-EBA6F9B76343}" srcOrd="1" destOrd="0" presId="urn:microsoft.com/office/officeart/2005/8/layout/vList4"/>
    <dgm:cxn modelId="{7145666C-C442-4299-A995-478A7B6E4390}" type="presParOf" srcId="{BB26CD5B-A02D-4352-A359-E3F489C0637E}" destId="{84A42C4D-702A-432C-8BAC-802C382015A1}" srcOrd="2" destOrd="0" presId="urn:microsoft.com/office/officeart/2005/8/layout/vList4"/>
    <dgm:cxn modelId="{D37D51A8-35CC-4FD1-BAF1-E83E72C10871}" type="presParOf" srcId="{77EA6DD7-24AE-46B7-B690-52E462C7CF87}" destId="{1B816A5A-BA7E-43A5-B94E-BE0C9E95AF8D}" srcOrd="5" destOrd="0" presId="urn:microsoft.com/office/officeart/2005/8/layout/vList4"/>
    <dgm:cxn modelId="{C489CF91-643F-4A09-92E2-1A5FE70144D7}" type="presParOf" srcId="{77EA6DD7-24AE-46B7-B690-52E462C7CF87}" destId="{3CB32828-70F8-4628-9082-39F6F1C9B299}" srcOrd="6" destOrd="0" presId="urn:microsoft.com/office/officeart/2005/8/layout/vList4"/>
    <dgm:cxn modelId="{50D7EDC8-EDC7-4DFE-9111-22F093EAE71A}" type="presParOf" srcId="{3CB32828-70F8-4628-9082-39F6F1C9B299}" destId="{7C74154F-BDBD-4708-87B1-3742C15E17CC}" srcOrd="0" destOrd="0" presId="urn:microsoft.com/office/officeart/2005/8/layout/vList4"/>
    <dgm:cxn modelId="{ADF8D83C-2159-4EA2-A580-4F01738CE421}" type="presParOf" srcId="{3CB32828-70F8-4628-9082-39F6F1C9B299}" destId="{274A3F35-1932-42A6-ADCC-115CF6AF6B6C}" srcOrd="1" destOrd="0" presId="urn:microsoft.com/office/officeart/2005/8/layout/vList4"/>
    <dgm:cxn modelId="{59BA4D87-F36A-42C7-8309-22F28814FAED}" type="presParOf" srcId="{3CB32828-70F8-4628-9082-39F6F1C9B299}" destId="{A81D157F-016C-47FD-8BEA-7047A791FB2D}" srcOrd="2" destOrd="0" presId="urn:microsoft.com/office/officeart/2005/8/layout/vList4"/>
    <dgm:cxn modelId="{59DE2997-E6C9-4F4B-BD84-095A63F4B53F}" type="presParOf" srcId="{77EA6DD7-24AE-46B7-B690-52E462C7CF87}" destId="{1BAD6CFE-3CD4-4A94-B013-85DA50B92CAA}" srcOrd="7" destOrd="0" presId="urn:microsoft.com/office/officeart/2005/8/layout/vList4"/>
    <dgm:cxn modelId="{1D0DADBE-7C09-439A-A2DD-17F1A68A1818}" type="presParOf" srcId="{77EA6DD7-24AE-46B7-B690-52E462C7CF87}" destId="{83B85C27-1708-4C10-ABF5-3A6CA1D01975}" srcOrd="8" destOrd="0" presId="urn:microsoft.com/office/officeart/2005/8/layout/vList4"/>
    <dgm:cxn modelId="{1372A9DC-1885-4C6B-B45D-74C988D91C9F}" type="presParOf" srcId="{83B85C27-1708-4C10-ABF5-3A6CA1D01975}" destId="{E52A62EF-F70E-4482-9A86-BE4032CCA8DC}" srcOrd="0" destOrd="0" presId="urn:microsoft.com/office/officeart/2005/8/layout/vList4"/>
    <dgm:cxn modelId="{2569D465-2D87-48D4-9DBC-7CB7594182F1}" type="presParOf" srcId="{83B85C27-1708-4C10-ABF5-3A6CA1D01975}" destId="{061AC3E9-BE8A-42C0-B83F-90A18FD74A3B}" srcOrd="1" destOrd="0" presId="urn:microsoft.com/office/officeart/2005/8/layout/vList4"/>
    <dgm:cxn modelId="{0F2ACF5D-7DB8-4991-9C4B-45BD41852642}" type="presParOf" srcId="{83B85C27-1708-4C10-ABF5-3A6CA1D01975}" destId="{B3ED10C3-D417-4D78-B94B-794FC97770E8}" srcOrd="2" destOrd="0" presId="urn:microsoft.com/office/officeart/2005/8/layout/vList4"/>
    <dgm:cxn modelId="{50C5DCD5-240A-4D10-B556-52AABC3E2670}" type="presParOf" srcId="{77EA6DD7-24AE-46B7-B690-52E462C7CF87}" destId="{47C89C12-B190-4161-A2A3-A599C569CCD3}" srcOrd="9" destOrd="0" presId="urn:microsoft.com/office/officeart/2005/8/layout/vList4"/>
    <dgm:cxn modelId="{2A8165F8-F3A6-4B7E-B00F-3ABB0DBCA8FA}" type="presParOf" srcId="{77EA6DD7-24AE-46B7-B690-52E462C7CF87}" destId="{E6DF2EE0-883A-4F14-890F-ABD953B44643}" srcOrd="10" destOrd="0" presId="urn:microsoft.com/office/officeart/2005/8/layout/vList4"/>
    <dgm:cxn modelId="{9EBB9E6E-170C-4007-A04D-8D7112D45B61}" type="presParOf" srcId="{E6DF2EE0-883A-4F14-890F-ABD953B44643}" destId="{F4A2B20E-7A8A-4999-BC2D-06DFCF29C091}" srcOrd="0" destOrd="0" presId="urn:microsoft.com/office/officeart/2005/8/layout/vList4"/>
    <dgm:cxn modelId="{779968FD-A4AB-4B54-A2AF-9B735F5DF4E4}" type="presParOf" srcId="{E6DF2EE0-883A-4F14-890F-ABD953B44643}" destId="{D2CDE766-6E0C-4686-A5CD-71F2248387AE}" srcOrd="1" destOrd="0" presId="urn:microsoft.com/office/officeart/2005/8/layout/vList4"/>
    <dgm:cxn modelId="{3CC2CE53-9074-4C99-A6CC-C6F6CF4EA4A3}" type="presParOf" srcId="{E6DF2EE0-883A-4F14-890F-ABD953B44643}" destId="{9D4D292E-CD8E-4B85-B9FB-4F523A0C7A9E}" srcOrd="2" destOrd="0" presId="urn:microsoft.com/office/officeart/2005/8/layout/vList4"/>
    <dgm:cxn modelId="{447135F3-1AAE-43D9-BEF3-8F91F89BBA4A}" type="presParOf" srcId="{77EA6DD7-24AE-46B7-B690-52E462C7CF87}" destId="{D4249228-89D7-4D15-A7C3-3D3AEC19B13B}" srcOrd="11" destOrd="0" presId="urn:microsoft.com/office/officeart/2005/8/layout/vList4"/>
    <dgm:cxn modelId="{3E2D1FC8-4DEA-4808-9F83-93C53E5476AC}" type="presParOf" srcId="{77EA6DD7-24AE-46B7-B690-52E462C7CF87}" destId="{1EB652FF-3DEB-476F-B529-48ECEB688570}" srcOrd="12" destOrd="0" presId="urn:microsoft.com/office/officeart/2005/8/layout/vList4"/>
    <dgm:cxn modelId="{4FDC4ADE-8533-4999-A64C-474381F8D634}" type="presParOf" srcId="{1EB652FF-3DEB-476F-B529-48ECEB688570}" destId="{6DAAA768-72DB-4D48-81FF-1346FEC6ACDA}" srcOrd="0" destOrd="0" presId="urn:microsoft.com/office/officeart/2005/8/layout/vList4"/>
    <dgm:cxn modelId="{23F588A1-4C0B-4BFA-9F3D-27B35F96D79C}" type="presParOf" srcId="{1EB652FF-3DEB-476F-B529-48ECEB688570}" destId="{AB1250A2-4749-4A3A-8EFA-753791029A4B}" srcOrd="1" destOrd="0" presId="urn:microsoft.com/office/officeart/2005/8/layout/vList4"/>
    <dgm:cxn modelId="{99D19538-2804-4C2C-A275-147DBABE9B9D}" type="presParOf" srcId="{1EB652FF-3DEB-476F-B529-48ECEB688570}" destId="{457C41F8-AA68-41B3-965B-69AFF99933A8}" srcOrd="2" destOrd="0" presId="urn:microsoft.com/office/officeart/2005/8/layout/vList4"/>
    <dgm:cxn modelId="{55FCC64B-AFB8-4671-A2DB-D23B99979A5E}" type="presParOf" srcId="{77EA6DD7-24AE-46B7-B690-52E462C7CF87}" destId="{B128575D-285F-47C1-94BE-C9B89037E96D}" srcOrd="13" destOrd="0" presId="urn:microsoft.com/office/officeart/2005/8/layout/vList4"/>
    <dgm:cxn modelId="{7121DBA0-488E-4176-B719-66A9FCCA3B18}" type="presParOf" srcId="{77EA6DD7-24AE-46B7-B690-52E462C7CF87}" destId="{BB2A8C3E-3FF4-43D9-9B36-7655B45C88B7}" srcOrd="14" destOrd="0" presId="urn:microsoft.com/office/officeart/2005/8/layout/vList4"/>
    <dgm:cxn modelId="{E31B980F-EACF-43D9-AB56-0D80B0275B29}" type="presParOf" srcId="{BB2A8C3E-3FF4-43D9-9B36-7655B45C88B7}" destId="{9EB8D610-49BE-401F-9754-A1465350DCCB}" srcOrd="0" destOrd="0" presId="urn:microsoft.com/office/officeart/2005/8/layout/vList4"/>
    <dgm:cxn modelId="{EA26015A-1218-41DF-8469-9C9DAB7E272F}" type="presParOf" srcId="{BB2A8C3E-3FF4-43D9-9B36-7655B45C88B7}" destId="{2D6C572D-F267-4D46-B675-AD868751C57B}" srcOrd="1" destOrd="0" presId="urn:microsoft.com/office/officeart/2005/8/layout/vList4"/>
    <dgm:cxn modelId="{EFABE47B-41A9-438A-892F-13B40B8C8F57}" type="presParOf" srcId="{BB2A8C3E-3FF4-43D9-9B36-7655B45C88B7}" destId="{EFD1C6A4-C80C-49C2-8657-CE8E83744FD4}" srcOrd="2" destOrd="0" presId="urn:microsoft.com/office/officeart/2005/8/layout/vList4"/>
  </dgm:cxnLst>
  <dgm:bg>
    <a:solidFill>
      <a:srgbClr val="000000">
        <a:alpha val="36078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537C85-8C01-4A1E-8F67-C7A7B22C8C62}" type="doc">
      <dgm:prSet loTypeId="urn:microsoft.com/office/officeart/2005/8/layout/vList4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0450BAD-33C6-47B3-A149-B381CCCDE82E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Май-июнь 2021 года</a:t>
          </a:r>
        </a:p>
      </dgm:t>
    </dgm:pt>
    <dgm:pt modelId="{DD7C70A4-6ECC-44DB-A975-B00C8AC2E6A2}" type="par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2A277C-30EF-45AE-86A6-DA7FA8DA37A5}" type="sib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E50249-D65A-4AB5-88E9-B124A0CA6909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Участие во Всероссийских, республиканских конкурсных программах </a:t>
          </a:r>
        </a:p>
      </dgm:t>
    </dgm:pt>
    <dgm:pt modelId="{57246A09-DF01-4D62-B366-26729AB15AAC}" type="parTrans" cxnId="{DDC8755E-F69A-43E6-AB65-B0D0A1157387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668158-DAFA-44A3-A3CA-77C8AA4EBA64}" type="sibTrans" cxnId="{DDC8755E-F69A-43E6-AB65-B0D0A1157387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4D4D99-93A4-4B0D-BF88-C0661329B7F4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Конкурс на лучший проект ученического самоуправления «Лидер и его команда»</a:t>
          </a:r>
        </a:p>
      </dgm:t>
    </dgm:pt>
    <dgm:pt modelId="{3C0336AF-456E-4C75-9C24-40076C9D4559}" type="par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B1C77-E601-43FA-B1AE-B23516696D8B}" type="sib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4A0BE-2023-47EF-88FB-217CA655D393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Всероссийский конкурс советов обучающихся</a:t>
          </a:r>
        </a:p>
      </dgm:t>
    </dgm:pt>
    <dgm:pt modelId="{04AAFF91-3462-480C-A10A-580A429AC61A}" type="par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4B570B-4FC9-4D49-8036-7E8EC44AF986}" type="sib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B2BF0-5A97-4EF8-9367-12C2CD39B2BA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Всероссийский конкурс специалистов сопровождающих деятельность ученического самоуправления </a:t>
          </a:r>
        </a:p>
      </dgm:t>
    </dgm:pt>
    <dgm:pt modelId="{6A8A1F0B-E262-4762-8BAC-D8577BAED1FA}" type="parTrans" cxnId="{ED4CF987-B4E4-45AB-A87E-39AACB8A99B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220C22-2450-4AAE-B6D3-B0E9E0796716}" type="sibTrans" cxnId="{ED4CF987-B4E4-45AB-A87E-39AACB8A99B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3B3C0-1730-4AC2-8977-16FC8CABBF5D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Республиканский конкурс на лучшее мероприятие ученического самоуправления</a:t>
          </a:r>
        </a:p>
      </dgm:t>
    </dgm:pt>
    <dgm:pt modelId="{2FAAE126-E13F-40F4-BCE8-598E7E15E386}" type="parTrans" cxnId="{6081BA99-B9B9-4D57-9BF6-C832DD02BA60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F29CDE-D53A-49CC-BCDF-1A414DB401F7}" type="sibTrans" cxnId="{6081BA99-B9B9-4D57-9BF6-C832DD02BA60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F63558-6B45-4BF9-BCD3-A629D55ED5BC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Республиканский конкурс «Развивай ученическое самоуправление»</a:t>
          </a:r>
        </a:p>
      </dgm:t>
    </dgm:pt>
    <dgm:pt modelId="{3FE5611D-5D2F-421F-B940-A2665EE520F4}" type="parTrans" cxnId="{4B920DF7-6753-480F-AA18-CEC550317473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8579BC-D5D7-4BFC-9CAB-C6601AB00AC3}" type="sibTrans" cxnId="{4B920DF7-6753-480F-AA18-CEC550317473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3E210B-5F3F-4A5B-B95D-DF378E1E166B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с Советом наставников в муниципальных образованиях и на республиканском уровне </a:t>
          </a:r>
        </a:p>
      </dgm:t>
    </dgm:pt>
    <dgm:pt modelId="{F2A2058B-8630-45C9-B2E3-F9EE3B18F3C8}" type="parTrans" cxnId="{DC71D761-AF22-40E0-9937-6165BA260775}">
      <dgm:prSet/>
      <dgm:spPr/>
      <dgm:t>
        <a:bodyPr/>
        <a:lstStyle/>
        <a:p>
          <a:endParaRPr lang="ru-RU"/>
        </a:p>
      </dgm:t>
    </dgm:pt>
    <dgm:pt modelId="{0A845C1A-2B3F-4206-86B6-B4D11F8630BC}" type="sibTrans" cxnId="{DC71D761-AF22-40E0-9937-6165BA260775}">
      <dgm:prSet/>
      <dgm:spPr/>
      <dgm:t>
        <a:bodyPr/>
        <a:lstStyle/>
        <a:p>
          <a:endParaRPr lang="ru-RU"/>
        </a:p>
      </dgm:t>
    </dgm:pt>
    <dgm:pt modelId="{77EA6DD7-24AE-46B7-B690-52E462C7CF87}" type="pres">
      <dgm:prSet presAssocID="{24537C85-8C01-4A1E-8F67-C7A7B22C8C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6233D3-9A2C-486C-AE5C-14C14A2E0AE8}" type="pres">
      <dgm:prSet presAssocID="{40450BAD-33C6-47B3-A149-B381CCCDE82E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601FB43-CC9E-4823-ACCF-D34A8158376D}" type="pres">
      <dgm:prSet presAssocID="{40450BAD-33C6-47B3-A149-B381CCCDE82E}" presName="box" presStyleLbl="node1" presStyleIdx="0" presStyleCnt="7"/>
      <dgm:spPr/>
      <dgm:t>
        <a:bodyPr/>
        <a:lstStyle/>
        <a:p>
          <a:endParaRPr lang="ru-RU"/>
        </a:p>
      </dgm:t>
    </dgm:pt>
    <dgm:pt modelId="{D816A189-3531-48BA-9D2F-FC056D53891A}" type="pres">
      <dgm:prSet presAssocID="{40450BAD-33C6-47B3-A149-B381CCCDE82E}" presName="img" presStyleLbl="fgImgPlace1" presStyleIdx="0" presStyleCnt="7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65A422FF-2A5A-4027-9643-5C374D42F031}" type="pres">
      <dgm:prSet presAssocID="{40450BAD-33C6-47B3-A149-B381CCCDE82E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6889A-15EE-4505-8F89-CD106A1342BB}" type="pres">
      <dgm:prSet presAssocID="{422A277C-30EF-45AE-86A6-DA7FA8DA37A5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CB32828-70F8-4628-9082-39F6F1C9B299}" type="pres">
      <dgm:prSet presAssocID="{3244A0BE-2023-47EF-88FB-217CA655D393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C74154F-BDBD-4708-87B1-3742C15E17CC}" type="pres">
      <dgm:prSet presAssocID="{3244A0BE-2023-47EF-88FB-217CA655D393}" presName="box" presStyleLbl="node1" presStyleIdx="1" presStyleCnt="7"/>
      <dgm:spPr/>
      <dgm:t>
        <a:bodyPr/>
        <a:lstStyle/>
        <a:p>
          <a:endParaRPr lang="ru-RU"/>
        </a:p>
      </dgm:t>
    </dgm:pt>
    <dgm:pt modelId="{274A3F35-1932-42A6-ADCC-115CF6AF6B6C}" type="pres">
      <dgm:prSet presAssocID="{3244A0BE-2023-47EF-88FB-217CA655D393}" presName="img" presStyleLbl="fgImgPlace1" presStyleIdx="1" presStyleCnt="7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A81D157F-016C-47FD-8BEA-7047A791FB2D}" type="pres">
      <dgm:prSet presAssocID="{3244A0BE-2023-47EF-88FB-217CA655D393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6CFE-3CD4-4A94-B013-85DA50B92CAA}" type="pres">
      <dgm:prSet presAssocID="{1A4B570B-4FC9-4D49-8036-7E8EC44AF98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D857DC92-BADA-4A60-B653-452E66329474}" type="pres">
      <dgm:prSet presAssocID="{2B3E210B-5F3F-4A5B-B95D-DF378E1E166B}" presName="comp" presStyleCnt="0"/>
      <dgm:spPr/>
    </dgm:pt>
    <dgm:pt modelId="{C662F42D-659E-4158-B152-A9D23C8B79F8}" type="pres">
      <dgm:prSet presAssocID="{2B3E210B-5F3F-4A5B-B95D-DF378E1E166B}" presName="box" presStyleLbl="node1" presStyleIdx="2" presStyleCnt="7"/>
      <dgm:spPr/>
      <dgm:t>
        <a:bodyPr/>
        <a:lstStyle/>
        <a:p>
          <a:endParaRPr lang="ru-RU"/>
        </a:p>
      </dgm:t>
    </dgm:pt>
    <dgm:pt modelId="{B56F4A3B-3FB8-4DBC-90D7-1E064E835A70}" type="pres">
      <dgm:prSet presAssocID="{2B3E210B-5F3F-4A5B-B95D-DF378E1E166B}" presName="img" presStyleLbl="fgImgPlace1" presStyleIdx="2" presStyleCnt="7" custScaleX="36018"/>
      <dgm:spPr/>
    </dgm:pt>
    <dgm:pt modelId="{A4D29FF0-2617-43B4-AAF4-6FE14C9C71FE}" type="pres">
      <dgm:prSet presAssocID="{2B3E210B-5F3F-4A5B-B95D-DF378E1E166B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4F0A0-3CC7-4B76-B5CC-289FD429DAE7}" type="pres">
      <dgm:prSet presAssocID="{0A845C1A-2B3F-4206-86B6-B4D11F8630BC}" presName="spacer" presStyleCnt="0"/>
      <dgm:spPr/>
    </dgm:pt>
    <dgm:pt modelId="{83B85C27-1708-4C10-ABF5-3A6CA1D01975}" type="pres">
      <dgm:prSet presAssocID="{3B1B2BF0-5A97-4EF8-9367-12C2CD39B2BA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52A62EF-F70E-4482-9A86-BE4032CCA8DC}" type="pres">
      <dgm:prSet presAssocID="{3B1B2BF0-5A97-4EF8-9367-12C2CD39B2BA}" presName="box" presStyleLbl="node1" presStyleIdx="3" presStyleCnt="7"/>
      <dgm:spPr/>
      <dgm:t>
        <a:bodyPr/>
        <a:lstStyle/>
        <a:p>
          <a:endParaRPr lang="ru-RU"/>
        </a:p>
      </dgm:t>
    </dgm:pt>
    <dgm:pt modelId="{061AC3E9-BE8A-42C0-B83F-90A18FD74A3B}" type="pres">
      <dgm:prSet presAssocID="{3B1B2BF0-5A97-4EF8-9367-12C2CD39B2BA}" presName="img" presStyleLbl="fgImgPlace1" presStyleIdx="3" presStyleCnt="7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B3ED10C3-D417-4D78-B94B-794FC97770E8}" type="pres">
      <dgm:prSet presAssocID="{3B1B2BF0-5A97-4EF8-9367-12C2CD39B2BA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89C12-B190-4161-A2A3-A599C569CCD3}" type="pres">
      <dgm:prSet presAssocID="{7E220C22-2450-4AAE-B6D3-B0E9E079671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6DF2EE0-883A-4F14-890F-ABD953B44643}" type="pres">
      <dgm:prSet presAssocID="{78E3B3C0-1730-4AC2-8977-16FC8CABBF5D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F4A2B20E-7A8A-4999-BC2D-06DFCF29C091}" type="pres">
      <dgm:prSet presAssocID="{78E3B3C0-1730-4AC2-8977-16FC8CABBF5D}" presName="box" presStyleLbl="node1" presStyleIdx="4" presStyleCnt="7"/>
      <dgm:spPr/>
      <dgm:t>
        <a:bodyPr/>
        <a:lstStyle/>
        <a:p>
          <a:endParaRPr lang="ru-RU"/>
        </a:p>
      </dgm:t>
    </dgm:pt>
    <dgm:pt modelId="{D2CDE766-6E0C-4686-A5CD-71F2248387AE}" type="pres">
      <dgm:prSet presAssocID="{78E3B3C0-1730-4AC2-8977-16FC8CABBF5D}" presName="img" presStyleLbl="fgImgPlace1" presStyleIdx="4" presStyleCnt="7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9D4D292E-CD8E-4B85-B9FB-4F523A0C7A9E}" type="pres">
      <dgm:prSet presAssocID="{78E3B3C0-1730-4AC2-8977-16FC8CABBF5D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49228-89D7-4D15-A7C3-3D3AEC19B13B}" type="pres">
      <dgm:prSet presAssocID="{C0F29CDE-D53A-49CC-BCDF-1A414DB401F7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1EB652FF-3DEB-476F-B529-48ECEB688570}" type="pres">
      <dgm:prSet presAssocID="{E9F63558-6B45-4BF9-BCD3-A629D55ED5BC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6DAAA768-72DB-4D48-81FF-1346FEC6ACDA}" type="pres">
      <dgm:prSet presAssocID="{E9F63558-6B45-4BF9-BCD3-A629D55ED5BC}" presName="box" presStyleLbl="node1" presStyleIdx="5" presStyleCnt="7"/>
      <dgm:spPr/>
      <dgm:t>
        <a:bodyPr/>
        <a:lstStyle/>
        <a:p>
          <a:endParaRPr lang="ru-RU"/>
        </a:p>
      </dgm:t>
    </dgm:pt>
    <dgm:pt modelId="{AB1250A2-4749-4A3A-8EFA-753791029A4B}" type="pres">
      <dgm:prSet presAssocID="{E9F63558-6B45-4BF9-BCD3-A629D55ED5BC}" presName="img" presStyleLbl="fgImgPlace1" presStyleIdx="5" presStyleCnt="7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457C41F8-AA68-41B3-965B-69AFF99933A8}" type="pres">
      <dgm:prSet presAssocID="{E9F63558-6B45-4BF9-BCD3-A629D55ED5BC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8575D-285F-47C1-94BE-C9B89037E96D}" type="pres">
      <dgm:prSet presAssocID="{628579BC-D5D7-4BFC-9CAB-C6601AB00AC3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BB2A8C3E-3FF4-43D9-9B36-7655B45C88B7}" type="pres">
      <dgm:prSet presAssocID="{694D4D99-93A4-4B0D-BF88-C0661329B7F4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9EB8D610-49BE-401F-9754-A1465350DCCB}" type="pres">
      <dgm:prSet presAssocID="{694D4D99-93A4-4B0D-BF88-C0661329B7F4}" presName="box" presStyleLbl="node1" presStyleIdx="6" presStyleCnt="7"/>
      <dgm:spPr/>
      <dgm:t>
        <a:bodyPr/>
        <a:lstStyle/>
        <a:p>
          <a:endParaRPr lang="ru-RU"/>
        </a:p>
      </dgm:t>
    </dgm:pt>
    <dgm:pt modelId="{2D6C572D-F267-4D46-B675-AD868751C57B}" type="pres">
      <dgm:prSet presAssocID="{694D4D99-93A4-4B0D-BF88-C0661329B7F4}" presName="img" presStyleLbl="fgImgPlace1" presStyleIdx="6" presStyleCnt="7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EFD1C6A4-C80C-49C2-8657-CE8E83744FD4}" type="pres">
      <dgm:prSet presAssocID="{694D4D99-93A4-4B0D-BF88-C0661329B7F4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CD498D-E934-4055-859F-CFFD006EEFF9}" srcId="{24537C85-8C01-4A1E-8F67-C7A7B22C8C62}" destId="{40450BAD-33C6-47B3-A149-B381CCCDE82E}" srcOrd="0" destOrd="0" parTransId="{DD7C70A4-6ECC-44DB-A975-B00C8AC2E6A2}" sibTransId="{422A277C-30EF-45AE-86A6-DA7FA8DA37A5}"/>
    <dgm:cxn modelId="{19D99A0D-F65F-4AE6-A3E0-76541C2ECCAE}" type="presOf" srcId="{24537C85-8C01-4A1E-8F67-C7A7B22C8C62}" destId="{77EA6DD7-24AE-46B7-B690-52E462C7CF87}" srcOrd="0" destOrd="0" presId="urn:microsoft.com/office/officeart/2005/8/layout/vList4"/>
    <dgm:cxn modelId="{DC71D761-AF22-40E0-9937-6165BA260775}" srcId="{24537C85-8C01-4A1E-8F67-C7A7B22C8C62}" destId="{2B3E210B-5F3F-4A5B-B95D-DF378E1E166B}" srcOrd="2" destOrd="0" parTransId="{F2A2058B-8630-45C9-B2E3-F9EE3B18F3C8}" sibTransId="{0A845C1A-2B3F-4206-86B6-B4D11F8630BC}"/>
    <dgm:cxn modelId="{066BFB75-26C6-4568-9A38-FF99596AE5A5}" type="presOf" srcId="{2B3E210B-5F3F-4A5B-B95D-DF378E1E166B}" destId="{A4D29FF0-2617-43B4-AAF4-6FE14C9C71FE}" srcOrd="1" destOrd="0" presId="urn:microsoft.com/office/officeart/2005/8/layout/vList4"/>
    <dgm:cxn modelId="{F66A637B-C2D6-4E05-9DFB-3977482A46FC}" type="presOf" srcId="{40450BAD-33C6-47B3-A149-B381CCCDE82E}" destId="{3601FB43-CC9E-4823-ACCF-D34A8158376D}" srcOrd="0" destOrd="0" presId="urn:microsoft.com/office/officeart/2005/8/layout/vList4"/>
    <dgm:cxn modelId="{5ABD415B-3761-4100-87FA-CE8B06F8AF5E}" type="presOf" srcId="{3244A0BE-2023-47EF-88FB-217CA655D393}" destId="{A81D157F-016C-47FD-8BEA-7047A791FB2D}" srcOrd="1" destOrd="0" presId="urn:microsoft.com/office/officeart/2005/8/layout/vList4"/>
    <dgm:cxn modelId="{DDC8755E-F69A-43E6-AB65-B0D0A1157387}" srcId="{40450BAD-33C6-47B3-A149-B381CCCDE82E}" destId="{8FE50249-D65A-4AB5-88E9-B124A0CA6909}" srcOrd="0" destOrd="0" parTransId="{57246A09-DF01-4D62-B366-26729AB15AAC}" sibTransId="{81668158-DAFA-44A3-A3CA-77C8AA4EBA64}"/>
    <dgm:cxn modelId="{1FDE667C-916A-4722-86EA-6E399DA46BFB}" srcId="{24537C85-8C01-4A1E-8F67-C7A7B22C8C62}" destId="{694D4D99-93A4-4B0D-BF88-C0661329B7F4}" srcOrd="6" destOrd="0" parTransId="{3C0336AF-456E-4C75-9C24-40076C9D4559}" sibTransId="{22BB1C77-E601-43FA-B1AE-B23516696D8B}"/>
    <dgm:cxn modelId="{93BE5458-8311-431D-811F-9329BDDBF9E2}" type="presOf" srcId="{E9F63558-6B45-4BF9-BCD3-A629D55ED5BC}" destId="{6DAAA768-72DB-4D48-81FF-1346FEC6ACDA}" srcOrd="0" destOrd="0" presId="urn:microsoft.com/office/officeart/2005/8/layout/vList4"/>
    <dgm:cxn modelId="{9E8C79D8-43A7-4BA4-9367-378282EC7C94}" type="presOf" srcId="{78E3B3C0-1730-4AC2-8977-16FC8CABBF5D}" destId="{9D4D292E-CD8E-4B85-B9FB-4F523A0C7A9E}" srcOrd="1" destOrd="0" presId="urn:microsoft.com/office/officeart/2005/8/layout/vList4"/>
    <dgm:cxn modelId="{9D770B1B-15CF-464A-85A3-9B651D19D34C}" type="presOf" srcId="{78E3B3C0-1730-4AC2-8977-16FC8CABBF5D}" destId="{F4A2B20E-7A8A-4999-BC2D-06DFCF29C091}" srcOrd="0" destOrd="0" presId="urn:microsoft.com/office/officeart/2005/8/layout/vList4"/>
    <dgm:cxn modelId="{848D5975-2F1E-451A-849C-1D370E708807}" type="presOf" srcId="{8FE50249-D65A-4AB5-88E9-B124A0CA6909}" destId="{3601FB43-CC9E-4823-ACCF-D34A8158376D}" srcOrd="0" destOrd="1" presId="urn:microsoft.com/office/officeart/2005/8/layout/vList4"/>
    <dgm:cxn modelId="{063F057E-EAE0-4A7E-A275-28C3226556CE}" type="presOf" srcId="{3244A0BE-2023-47EF-88FB-217CA655D393}" destId="{7C74154F-BDBD-4708-87B1-3742C15E17CC}" srcOrd="0" destOrd="0" presId="urn:microsoft.com/office/officeart/2005/8/layout/vList4"/>
    <dgm:cxn modelId="{A9CEE7C3-E1CF-4E52-A8DE-C7387A05823A}" type="presOf" srcId="{40450BAD-33C6-47B3-A149-B381CCCDE82E}" destId="{65A422FF-2A5A-4027-9643-5C374D42F031}" srcOrd="1" destOrd="0" presId="urn:microsoft.com/office/officeart/2005/8/layout/vList4"/>
    <dgm:cxn modelId="{993E36DF-4AE2-46BA-B137-0B5C47A21A44}" type="presOf" srcId="{E9F63558-6B45-4BF9-BCD3-A629D55ED5BC}" destId="{457C41F8-AA68-41B3-965B-69AFF99933A8}" srcOrd="1" destOrd="0" presId="urn:microsoft.com/office/officeart/2005/8/layout/vList4"/>
    <dgm:cxn modelId="{ED4CF987-B4E4-45AB-A87E-39AACB8A99BA}" srcId="{24537C85-8C01-4A1E-8F67-C7A7B22C8C62}" destId="{3B1B2BF0-5A97-4EF8-9367-12C2CD39B2BA}" srcOrd="3" destOrd="0" parTransId="{6A8A1F0B-E262-4762-8BAC-D8577BAED1FA}" sibTransId="{7E220C22-2450-4AAE-B6D3-B0E9E0796716}"/>
    <dgm:cxn modelId="{46D28589-D5D4-4B80-9FF4-174D7EB7A6AA}" type="presOf" srcId="{3B1B2BF0-5A97-4EF8-9367-12C2CD39B2BA}" destId="{E52A62EF-F70E-4482-9A86-BE4032CCA8DC}" srcOrd="0" destOrd="0" presId="urn:microsoft.com/office/officeart/2005/8/layout/vList4"/>
    <dgm:cxn modelId="{83EC13DA-A91D-4238-83E7-DD8739700309}" type="presOf" srcId="{3B1B2BF0-5A97-4EF8-9367-12C2CD39B2BA}" destId="{B3ED10C3-D417-4D78-B94B-794FC97770E8}" srcOrd="1" destOrd="0" presId="urn:microsoft.com/office/officeart/2005/8/layout/vList4"/>
    <dgm:cxn modelId="{24EBCC30-59E5-4847-83C9-83D5962B4214}" type="presOf" srcId="{2B3E210B-5F3F-4A5B-B95D-DF378E1E166B}" destId="{C662F42D-659E-4158-B152-A9D23C8B79F8}" srcOrd="0" destOrd="0" presId="urn:microsoft.com/office/officeart/2005/8/layout/vList4"/>
    <dgm:cxn modelId="{6081BA99-B9B9-4D57-9BF6-C832DD02BA60}" srcId="{24537C85-8C01-4A1E-8F67-C7A7B22C8C62}" destId="{78E3B3C0-1730-4AC2-8977-16FC8CABBF5D}" srcOrd="4" destOrd="0" parTransId="{2FAAE126-E13F-40F4-BCE8-598E7E15E386}" sibTransId="{C0F29CDE-D53A-49CC-BCDF-1A414DB401F7}"/>
    <dgm:cxn modelId="{A75C1885-AC40-4B2E-AEC9-BEB21500D405}" type="presOf" srcId="{694D4D99-93A4-4B0D-BF88-C0661329B7F4}" destId="{9EB8D610-49BE-401F-9754-A1465350DCCB}" srcOrd="0" destOrd="0" presId="urn:microsoft.com/office/officeart/2005/8/layout/vList4"/>
    <dgm:cxn modelId="{29074F94-3BF6-4FA9-918B-7E5426049744}" type="presOf" srcId="{694D4D99-93A4-4B0D-BF88-C0661329B7F4}" destId="{EFD1C6A4-C80C-49C2-8657-CE8E83744FD4}" srcOrd="1" destOrd="0" presId="urn:microsoft.com/office/officeart/2005/8/layout/vList4"/>
    <dgm:cxn modelId="{53E2A905-F63E-4FF3-A4D8-FF9A4481852B}" type="presOf" srcId="{8FE50249-D65A-4AB5-88E9-B124A0CA6909}" destId="{65A422FF-2A5A-4027-9643-5C374D42F031}" srcOrd="1" destOrd="1" presId="urn:microsoft.com/office/officeart/2005/8/layout/vList4"/>
    <dgm:cxn modelId="{4B920DF7-6753-480F-AA18-CEC550317473}" srcId="{24537C85-8C01-4A1E-8F67-C7A7B22C8C62}" destId="{E9F63558-6B45-4BF9-BCD3-A629D55ED5BC}" srcOrd="5" destOrd="0" parTransId="{3FE5611D-5D2F-421F-B940-A2665EE520F4}" sibTransId="{628579BC-D5D7-4BFC-9CAB-C6601AB00AC3}"/>
    <dgm:cxn modelId="{A645D7E3-9F52-4496-BB9B-66867B928B5B}" srcId="{24537C85-8C01-4A1E-8F67-C7A7B22C8C62}" destId="{3244A0BE-2023-47EF-88FB-217CA655D393}" srcOrd="1" destOrd="0" parTransId="{04AAFF91-3462-480C-A10A-580A429AC61A}" sibTransId="{1A4B570B-4FC9-4D49-8036-7E8EC44AF986}"/>
    <dgm:cxn modelId="{1BE272F7-F387-4D35-B065-46E9AC085362}" type="presParOf" srcId="{77EA6DD7-24AE-46B7-B690-52E462C7CF87}" destId="{E36233D3-9A2C-486C-AE5C-14C14A2E0AE8}" srcOrd="0" destOrd="0" presId="urn:microsoft.com/office/officeart/2005/8/layout/vList4"/>
    <dgm:cxn modelId="{DA90D332-F6E8-4135-9617-F73351BE56CD}" type="presParOf" srcId="{E36233D3-9A2C-486C-AE5C-14C14A2E0AE8}" destId="{3601FB43-CC9E-4823-ACCF-D34A8158376D}" srcOrd="0" destOrd="0" presId="urn:microsoft.com/office/officeart/2005/8/layout/vList4"/>
    <dgm:cxn modelId="{56B38450-5AE7-40EB-A6AD-658CC2564B7D}" type="presParOf" srcId="{E36233D3-9A2C-486C-AE5C-14C14A2E0AE8}" destId="{D816A189-3531-48BA-9D2F-FC056D53891A}" srcOrd="1" destOrd="0" presId="urn:microsoft.com/office/officeart/2005/8/layout/vList4"/>
    <dgm:cxn modelId="{DC571C19-D583-4968-A221-21459D289D72}" type="presParOf" srcId="{E36233D3-9A2C-486C-AE5C-14C14A2E0AE8}" destId="{65A422FF-2A5A-4027-9643-5C374D42F031}" srcOrd="2" destOrd="0" presId="urn:microsoft.com/office/officeart/2005/8/layout/vList4"/>
    <dgm:cxn modelId="{81F25EAF-3B0A-4FB3-BA3D-ACF26D63C62A}" type="presParOf" srcId="{77EA6DD7-24AE-46B7-B690-52E462C7CF87}" destId="{32C6889A-15EE-4505-8F89-CD106A1342BB}" srcOrd="1" destOrd="0" presId="urn:microsoft.com/office/officeart/2005/8/layout/vList4"/>
    <dgm:cxn modelId="{C489CF91-643F-4A09-92E2-1A5FE70144D7}" type="presParOf" srcId="{77EA6DD7-24AE-46B7-B690-52E462C7CF87}" destId="{3CB32828-70F8-4628-9082-39F6F1C9B299}" srcOrd="2" destOrd="0" presId="urn:microsoft.com/office/officeart/2005/8/layout/vList4"/>
    <dgm:cxn modelId="{50D7EDC8-EDC7-4DFE-9111-22F093EAE71A}" type="presParOf" srcId="{3CB32828-70F8-4628-9082-39F6F1C9B299}" destId="{7C74154F-BDBD-4708-87B1-3742C15E17CC}" srcOrd="0" destOrd="0" presId="urn:microsoft.com/office/officeart/2005/8/layout/vList4"/>
    <dgm:cxn modelId="{ADF8D83C-2159-4EA2-A580-4F01738CE421}" type="presParOf" srcId="{3CB32828-70F8-4628-9082-39F6F1C9B299}" destId="{274A3F35-1932-42A6-ADCC-115CF6AF6B6C}" srcOrd="1" destOrd="0" presId="urn:microsoft.com/office/officeart/2005/8/layout/vList4"/>
    <dgm:cxn modelId="{59BA4D87-F36A-42C7-8309-22F28814FAED}" type="presParOf" srcId="{3CB32828-70F8-4628-9082-39F6F1C9B299}" destId="{A81D157F-016C-47FD-8BEA-7047A791FB2D}" srcOrd="2" destOrd="0" presId="urn:microsoft.com/office/officeart/2005/8/layout/vList4"/>
    <dgm:cxn modelId="{59DE2997-E6C9-4F4B-BD84-095A63F4B53F}" type="presParOf" srcId="{77EA6DD7-24AE-46B7-B690-52E462C7CF87}" destId="{1BAD6CFE-3CD4-4A94-B013-85DA50B92CAA}" srcOrd="3" destOrd="0" presId="urn:microsoft.com/office/officeart/2005/8/layout/vList4"/>
    <dgm:cxn modelId="{4329DD83-68DC-4BE2-B255-D05C13A23A1B}" type="presParOf" srcId="{77EA6DD7-24AE-46B7-B690-52E462C7CF87}" destId="{D857DC92-BADA-4A60-B653-452E66329474}" srcOrd="4" destOrd="0" presId="urn:microsoft.com/office/officeart/2005/8/layout/vList4"/>
    <dgm:cxn modelId="{6CBEAA29-00DA-4783-B648-078603D0ADC9}" type="presParOf" srcId="{D857DC92-BADA-4A60-B653-452E66329474}" destId="{C662F42D-659E-4158-B152-A9D23C8B79F8}" srcOrd="0" destOrd="0" presId="urn:microsoft.com/office/officeart/2005/8/layout/vList4"/>
    <dgm:cxn modelId="{E2896DE3-DD0E-439A-8279-4F2B6366EC6C}" type="presParOf" srcId="{D857DC92-BADA-4A60-B653-452E66329474}" destId="{B56F4A3B-3FB8-4DBC-90D7-1E064E835A70}" srcOrd="1" destOrd="0" presId="urn:microsoft.com/office/officeart/2005/8/layout/vList4"/>
    <dgm:cxn modelId="{ABB18FBD-2F31-406D-B897-09008505B71C}" type="presParOf" srcId="{D857DC92-BADA-4A60-B653-452E66329474}" destId="{A4D29FF0-2617-43B4-AAF4-6FE14C9C71FE}" srcOrd="2" destOrd="0" presId="urn:microsoft.com/office/officeart/2005/8/layout/vList4"/>
    <dgm:cxn modelId="{05D03987-3827-4E01-9811-678D5E5B9C51}" type="presParOf" srcId="{77EA6DD7-24AE-46B7-B690-52E462C7CF87}" destId="{D2C4F0A0-3CC7-4B76-B5CC-289FD429DAE7}" srcOrd="5" destOrd="0" presId="urn:microsoft.com/office/officeart/2005/8/layout/vList4"/>
    <dgm:cxn modelId="{1D0DADBE-7C09-439A-A2DD-17F1A68A1818}" type="presParOf" srcId="{77EA6DD7-24AE-46B7-B690-52E462C7CF87}" destId="{83B85C27-1708-4C10-ABF5-3A6CA1D01975}" srcOrd="6" destOrd="0" presId="urn:microsoft.com/office/officeart/2005/8/layout/vList4"/>
    <dgm:cxn modelId="{1372A9DC-1885-4C6B-B45D-74C988D91C9F}" type="presParOf" srcId="{83B85C27-1708-4C10-ABF5-3A6CA1D01975}" destId="{E52A62EF-F70E-4482-9A86-BE4032CCA8DC}" srcOrd="0" destOrd="0" presId="urn:microsoft.com/office/officeart/2005/8/layout/vList4"/>
    <dgm:cxn modelId="{2569D465-2D87-48D4-9DBC-7CB7594182F1}" type="presParOf" srcId="{83B85C27-1708-4C10-ABF5-3A6CA1D01975}" destId="{061AC3E9-BE8A-42C0-B83F-90A18FD74A3B}" srcOrd="1" destOrd="0" presId="urn:microsoft.com/office/officeart/2005/8/layout/vList4"/>
    <dgm:cxn modelId="{0F2ACF5D-7DB8-4991-9C4B-45BD41852642}" type="presParOf" srcId="{83B85C27-1708-4C10-ABF5-3A6CA1D01975}" destId="{B3ED10C3-D417-4D78-B94B-794FC97770E8}" srcOrd="2" destOrd="0" presId="urn:microsoft.com/office/officeart/2005/8/layout/vList4"/>
    <dgm:cxn modelId="{50C5DCD5-240A-4D10-B556-52AABC3E2670}" type="presParOf" srcId="{77EA6DD7-24AE-46B7-B690-52E462C7CF87}" destId="{47C89C12-B190-4161-A2A3-A599C569CCD3}" srcOrd="7" destOrd="0" presId="urn:microsoft.com/office/officeart/2005/8/layout/vList4"/>
    <dgm:cxn modelId="{2A8165F8-F3A6-4B7E-B00F-3ABB0DBCA8FA}" type="presParOf" srcId="{77EA6DD7-24AE-46B7-B690-52E462C7CF87}" destId="{E6DF2EE0-883A-4F14-890F-ABD953B44643}" srcOrd="8" destOrd="0" presId="urn:microsoft.com/office/officeart/2005/8/layout/vList4"/>
    <dgm:cxn modelId="{9EBB9E6E-170C-4007-A04D-8D7112D45B61}" type="presParOf" srcId="{E6DF2EE0-883A-4F14-890F-ABD953B44643}" destId="{F4A2B20E-7A8A-4999-BC2D-06DFCF29C091}" srcOrd="0" destOrd="0" presId="urn:microsoft.com/office/officeart/2005/8/layout/vList4"/>
    <dgm:cxn modelId="{779968FD-A4AB-4B54-A2AF-9B735F5DF4E4}" type="presParOf" srcId="{E6DF2EE0-883A-4F14-890F-ABD953B44643}" destId="{D2CDE766-6E0C-4686-A5CD-71F2248387AE}" srcOrd="1" destOrd="0" presId="urn:microsoft.com/office/officeart/2005/8/layout/vList4"/>
    <dgm:cxn modelId="{3CC2CE53-9074-4C99-A6CC-C6F6CF4EA4A3}" type="presParOf" srcId="{E6DF2EE0-883A-4F14-890F-ABD953B44643}" destId="{9D4D292E-CD8E-4B85-B9FB-4F523A0C7A9E}" srcOrd="2" destOrd="0" presId="urn:microsoft.com/office/officeart/2005/8/layout/vList4"/>
    <dgm:cxn modelId="{447135F3-1AAE-43D9-BEF3-8F91F89BBA4A}" type="presParOf" srcId="{77EA6DD7-24AE-46B7-B690-52E462C7CF87}" destId="{D4249228-89D7-4D15-A7C3-3D3AEC19B13B}" srcOrd="9" destOrd="0" presId="urn:microsoft.com/office/officeart/2005/8/layout/vList4"/>
    <dgm:cxn modelId="{3E2D1FC8-4DEA-4808-9F83-93C53E5476AC}" type="presParOf" srcId="{77EA6DD7-24AE-46B7-B690-52E462C7CF87}" destId="{1EB652FF-3DEB-476F-B529-48ECEB688570}" srcOrd="10" destOrd="0" presId="urn:microsoft.com/office/officeart/2005/8/layout/vList4"/>
    <dgm:cxn modelId="{4FDC4ADE-8533-4999-A64C-474381F8D634}" type="presParOf" srcId="{1EB652FF-3DEB-476F-B529-48ECEB688570}" destId="{6DAAA768-72DB-4D48-81FF-1346FEC6ACDA}" srcOrd="0" destOrd="0" presId="urn:microsoft.com/office/officeart/2005/8/layout/vList4"/>
    <dgm:cxn modelId="{23F588A1-4C0B-4BFA-9F3D-27B35F96D79C}" type="presParOf" srcId="{1EB652FF-3DEB-476F-B529-48ECEB688570}" destId="{AB1250A2-4749-4A3A-8EFA-753791029A4B}" srcOrd="1" destOrd="0" presId="urn:microsoft.com/office/officeart/2005/8/layout/vList4"/>
    <dgm:cxn modelId="{99D19538-2804-4C2C-A275-147DBABE9B9D}" type="presParOf" srcId="{1EB652FF-3DEB-476F-B529-48ECEB688570}" destId="{457C41F8-AA68-41B3-965B-69AFF99933A8}" srcOrd="2" destOrd="0" presId="urn:microsoft.com/office/officeart/2005/8/layout/vList4"/>
    <dgm:cxn modelId="{55FCC64B-AFB8-4671-A2DB-D23B99979A5E}" type="presParOf" srcId="{77EA6DD7-24AE-46B7-B690-52E462C7CF87}" destId="{B128575D-285F-47C1-94BE-C9B89037E96D}" srcOrd="11" destOrd="0" presId="urn:microsoft.com/office/officeart/2005/8/layout/vList4"/>
    <dgm:cxn modelId="{7121DBA0-488E-4176-B719-66A9FCCA3B18}" type="presParOf" srcId="{77EA6DD7-24AE-46B7-B690-52E462C7CF87}" destId="{BB2A8C3E-3FF4-43D9-9B36-7655B45C88B7}" srcOrd="12" destOrd="0" presId="urn:microsoft.com/office/officeart/2005/8/layout/vList4"/>
    <dgm:cxn modelId="{E31B980F-EACF-43D9-AB56-0D80B0275B29}" type="presParOf" srcId="{BB2A8C3E-3FF4-43D9-9B36-7655B45C88B7}" destId="{9EB8D610-49BE-401F-9754-A1465350DCCB}" srcOrd="0" destOrd="0" presId="urn:microsoft.com/office/officeart/2005/8/layout/vList4"/>
    <dgm:cxn modelId="{EA26015A-1218-41DF-8469-9C9DAB7E272F}" type="presParOf" srcId="{BB2A8C3E-3FF4-43D9-9B36-7655B45C88B7}" destId="{2D6C572D-F267-4D46-B675-AD868751C57B}" srcOrd="1" destOrd="0" presId="urn:microsoft.com/office/officeart/2005/8/layout/vList4"/>
    <dgm:cxn modelId="{EFABE47B-41A9-438A-892F-13B40B8C8F57}" type="presParOf" srcId="{BB2A8C3E-3FF4-43D9-9B36-7655B45C88B7}" destId="{EFD1C6A4-C80C-49C2-8657-CE8E83744FD4}" srcOrd="2" destOrd="0" presId="urn:microsoft.com/office/officeart/2005/8/layout/vList4"/>
  </dgm:cxnLst>
  <dgm:bg>
    <a:solidFill>
      <a:srgbClr val="000000">
        <a:alpha val="36078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537C85-8C01-4A1E-8F67-C7A7B22C8C62}" type="doc">
      <dgm:prSet loTypeId="urn:microsoft.com/office/officeart/2005/8/layout/vList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0450BAD-33C6-47B3-A149-B381CCCDE82E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Июль-август 2021 года</a:t>
          </a:r>
        </a:p>
      </dgm:t>
    </dgm:pt>
    <dgm:pt modelId="{DD7C70A4-6ECC-44DB-A975-B00C8AC2E6A2}" type="par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2A277C-30EF-45AE-86A6-DA7FA8DA37A5}" type="sib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E50249-D65A-4AB5-88E9-B124A0CA6909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Профильные смены в детских оздоровительных лагерях (организация тренингов, круглых столов, встреч) </a:t>
          </a:r>
        </a:p>
      </dgm:t>
    </dgm:pt>
    <dgm:pt modelId="{57246A09-DF01-4D62-B366-26729AB15AAC}" type="parTrans" cxnId="{DDC8755E-F69A-43E6-AB65-B0D0A1157387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668158-DAFA-44A3-A3CA-77C8AA4EBA64}" type="sibTrans" cxnId="{DDC8755E-F69A-43E6-AB65-B0D0A1157387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4D4D99-93A4-4B0D-BF88-C0661329B7F4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Конкурс специалистов, сопровождающих деятельность органов ученического самоуправления в номинации «Специалисты региональных и муниципальных программ»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0336AF-456E-4C75-9C24-40076C9D4559}" type="par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B1C77-E601-43FA-B1AE-B23516696D8B}" type="sib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4A0BE-2023-47EF-88FB-217CA655D393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участия в проекте «Активные каникулы»</a:t>
          </a:r>
        </a:p>
      </dgm:t>
    </dgm:pt>
    <dgm:pt modelId="{04AAFF91-3462-480C-A10A-580A429AC61A}" type="par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4B570B-4FC9-4D49-8036-7E8EC44AF986}" type="sib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B2BF0-5A97-4EF8-9367-12C2CD39B2BA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сопровождение участия в проекте «Будь с РДШ»</a:t>
          </a:r>
        </a:p>
      </dgm:t>
    </dgm:pt>
    <dgm:pt modelId="{6A8A1F0B-E262-4762-8BAC-D8577BAED1FA}" type="parTrans" cxnId="{ED4CF987-B4E4-45AB-A87E-39AACB8A99B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220C22-2450-4AAE-B6D3-B0E9E0796716}" type="sibTrans" cxnId="{ED4CF987-B4E4-45AB-A87E-39AACB8A99B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3B3C0-1730-4AC2-8977-16FC8CABBF5D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участия в проекте «Большая перемена»</a:t>
          </a:r>
        </a:p>
      </dgm:t>
    </dgm:pt>
    <dgm:pt modelId="{2FAAE126-E13F-40F4-BCE8-598E7E15E386}" type="parTrans" cxnId="{6081BA99-B9B9-4D57-9BF6-C832DD02BA60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F29CDE-D53A-49CC-BCDF-1A414DB401F7}" type="sibTrans" cxnId="{6081BA99-B9B9-4D57-9BF6-C832DD02BA60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7B562F-8B4E-4922-8C06-DD62B7A2762A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с Советом наставников в муниципальных образованиях и на </a:t>
          </a:r>
          <a:r>
            <a:rPr lang="ru-RU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республиканском уровне 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9EB3BD-12AB-424A-9A12-1961B31C44F8}" type="parTrans" cxnId="{8173FDFB-A331-43B5-81E8-EE596DFB9A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C7B5DFA-2714-4052-95AF-063CF3D9655B}" type="sibTrans" cxnId="{8173FDFB-A331-43B5-81E8-EE596DFB9A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7EA6DD7-24AE-46B7-B690-52E462C7CF87}" type="pres">
      <dgm:prSet presAssocID="{24537C85-8C01-4A1E-8F67-C7A7B22C8C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6233D3-9A2C-486C-AE5C-14C14A2E0AE8}" type="pres">
      <dgm:prSet presAssocID="{40450BAD-33C6-47B3-A149-B381CCCDE82E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601FB43-CC9E-4823-ACCF-D34A8158376D}" type="pres">
      <dgm:prSet presAssocID="{40450BAD-33C6-47B3-A149-B381CCCDE82E}" presName="box" presStyleLbl="node1" presStyleIdx="0" presStyleCnt="6"/>
      <dgm:spPr/>
      <dgm:t>
        <a:bodyPr/>
        <a:lstStyle/>
        <a:p>
          <a:endParaRPr lang="ru-RU"/>
        </a:p>
      </dgm:t>
    </dgm:pt>
    <dgm:pt modelId="{D816A189-3531-48BA-9D2F-FC056D53891A}" type="pres">
      <dgm:prSet presAssocID="{40450BAD-33C6-47B3-A149-B381CCCDE82E}" presName="img" presStyleLbl="fgImgPlace1" presStyleIdx="0" presStyleCnt="6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65A422FF-2A5A-4027-9643-5C374D42F031}" type="pres">
      <dgm:prSet presAssocID="{40450BAD-33C6-47B3-A149-B381CCCDE82E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6889A-15EE-4505-8F89-CD106A1342BB}" type="pres">
      <dgm:prSet presAssocID="{422A277C-30EF-45AE-86A6-DA7FA8DA37A5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CB32828-70F8-4628-9082-39F6F1C9B299}" type="pres">
      <dgm:prSet presAssocID="{3244A0BE-2023-47EF-88FB-217CA655D393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C74154F-BDBD-4708-87B1-3742C15E17CC}" type="pres">
      <dgm:prSet presAssocID="{3244A0BE-2023-47EF-88FB-217CA655D393}" presName="box" presStyleLbl="node1" presStyleIdx="1" presStyleCnt="6"/>
      <dgm:spPr/>
      <dgm:t>
        <a:bodyPr/>
        <a:lstStyle/>
        <a:p>
          <a:endParaRPr lang="ru-RU"/>
        </a:p>
      </dgm:t>
    </dgm:pt>
    <dgm:pt modelId="{274A3F35-1932-42A6-ADCC-115CF6AF6B6C}" type="pres">
      <dgm:prSet presAssocID="{3244A0BE-2023-47EF-88FB-217CA655D393}" presName="img" presStyleLbl="fgImgPlace1" presStyleIdx="1" presStyleCnt="6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A81D157F-016C-47FD-8BEA-7047A791FB2D}" type="pres">
      <dgm:prSet presAssocID="{3244A0BE-2023-47EF-88FB-217CA655D393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6CFE-3CD4-4A94-B013-85DA50B92CAA}" type="pres">
      <dgm:prSet presAssocID="{1A4B570B-4FC9-4D49-8036-7E8EC44AF98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4F61A8F-CE5A-4C89-A2DA-88C4755BF227}" type="pres">
      <dgm:prSet presAssocID="{417B562F-8B4E-4922-8C06-DD62B7A2762A}" presName="comp" presStyleCnt="0"/>
      <dgm:spPr/>
    </dgm:pt>
    <dgm:pt modelId="{B9463A24-DAA6-4B34-BF19-53F7D34423D1}" type="pres">
      <dgm:prSet presAssocID="{417B562F-8B4E-4922-8C06-DD62B7A2762A}" presName="box" presStyleLbl="node1" presStyleIdx="2" presStyleCnt="6"/>
      <dgm:spPr/>
      <dgm:t>
        <a:bodyPr/>
        <a:lstStyle/>
        <a:p>
          <a:endParaRPr lang="ru-RU"/>
        </a:p>
      </dgm:t>
    </dgm:pt>
    <dgm:pt modelId="{81F653AA-2310-432C-AD2B-92E146F79CB3}" type="pres">
      <dgm:prSet presAssocID="{417B562F-8B4E-4922-8C06-DD62B7A2762A}" presName="img" presStyleLbl="fgImgPlace1" presStyleIdx="2" presStyleCnt="6" custScaleX="41216"/>
      <dgm:spPr/>
    </dgm:pt>
    <dgm:pt modelId="{385BD877-270D-4C20-9025-8B1BD6C7E51B}" type="pres">
      <dgm:prSet presAssocID="{417B562F-8B4E-4922-8C06-DD62B7A2762A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C42E8-F943-408D-A945-7E279773AC8E}" type="pres">
      <dgm:prSet presAssocID="{0C7B5DFA-2714-4052-95AF-063CF3D9655B}" presName="spacer" presStyleCnt="0"/>
      <dgm:spPr/>
    </dgm:pt>
    <dgm:pt modelId="{83B85C27-1708-4C10-ABF5-3A6CA1D01975}" type="pres">
      <dgm:prSet presAssocID="{3B1B2BF0-5A97-4EF8-9367-12C2CD39B2BA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52A62EF-F70E-4482-9A86-BE4032CCA8DC}" type="pres">
      <dgm:prSet presAssocID="{3B1B2BF0-5A97-4EF8-9367-12C2CD39B2BA}" presName="box" presStyleLbl="node1" presStyleIdx="3" presStyleCnt="6"/>
      <dgm:spPr/>
      <dgm:t>
        <a:bodyPr/>
        <a:lstStyle/>
        <a:p>
          <a:endParaRPr lang="ru-RU"/>
        </a:p>
      </dgm:t>
    </dgm:pt>
    <dgm:pt modelId="{061AC3E9-BE8A-42C0-B83F-90A18FD74A3B}" type="pres">
      <dgm:prSet presAssocID="{3B1B2BF0-5A97-4EF8-9367-12C2CD39B2BA}" presName="img" presStyleLbl="fgImgPlace1" presStyleIdx="3" presStyleCnt="6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B3ED10C3-D417-4D78-B94B-794FC97770E8}" type="pres">
      <dgm:prSet presAssocID="{3B1B2BF0-5A97-4EF8-9367-12C2CD39B2BA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89C12-B190-4161-A2A3-A599C569CCD3}" type="pres">
      <dgm:prSet presAssocID="{7E220C22-2450-4AAE-B6D3-B0E9E079671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6DF2EE0-883A-4F14-890F-ABD953B44643}" type="pres">
      <dgm:prSet presAssocID="{78E3B3C0-1730-4AC2-8977-16FC8CABBF5D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F4A2B20E-7A8A-4999-BC2D-06DFCF29C091}" type="pres">
      <dgm:prSet presAssocID="{78E3B3C0-1730-4AC2-8977-16FC8CABBF5D}" presName="box" presStyleLbl="node1" presStyleIdx="4" presStyleCnt="6"/>
      <dgm:spPr/>
      <dgm:t>
        <a:bodyPr/>
        <a:lstStyle/>
        <a:p>
          <a:endParaRPr lang="ru-RU"/>
        </a:p>
      </dgm:t>
    </dgm:pt>
    <dgm:pt modelId="{D2CDE766-6E0C-4686-A5CD-71F2248387AE}" type="pres">
      <dgm:prSet presAssocID="{78E3B3C0-1730-4AC2-8977-16FC8CABBF5D}" presName="img" presStyleLbl="fgImgPlace1" presStyleIdx="4" presStyleCnt="6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9D4D292E-CD8E-4B85-B9FB-4F523A0C7A9E}" type="pres">
      <dgm:prSet presAssocID="{78E3B3C0-1730-4AC2-8977-16FC8CABBF5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49228-89D7-4D15-A7C3-3D3AEC19B13B}" type="pres">
      <dgm:prSet presAssocID="{C0F29CDE-D53A-49CC-BCDF-1A414DB401F7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BB2A8C3E-3FF4-43D9-9B36-7655B45C88B7}" type="pres">
      <dgm:prSet presAssocID="{694D4D99-93A4-4B0D-BF88-C0661329B7F4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9EB8D610-49BE-401F-9754-A1465350DCCB}" type="pres">
      <dgm:prSet presAssocID="{694D4D99-93A4-4B0D-BF88-C0661329B7F4}" presName="box" presStyleLbl="node1" presStyleIdx="5" presStyleCnt="6"/>
      <dgm:spPr/>
      <dgm:t>
        <a:bodyPr/>
        <a:lstStyle/>
        <a:p>
          <a:endParaRPr lang="ru-RU"/>
        </a:p>
      </dgm:t>
    </dgm:pt>
    <dgm:pt modelId="{2D6C572D-F267-4D46-B675-AD868751C57B}" type="pres">
      <dgm:prSet presAssocID="{694D4D99-93A4-4B0D-BF88-C0661329B7F4}" presName="img" presStyleLbl="fgImgPlace1" presStyleIdx="5" presStyleCnt="6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EFD1C6A4-C80C-49C2-8657-CE8E83744FD4}" type="pres">
      <dgm:prSet presAssocID="{694D4D99-93A4-4B0D-BF88-C0661329B7F4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73FDFB-A331-43B5-81E8-EE596DFB9A14}" srcId="{24537C85-8C01-4A1E-8F67-C7A7B22C8C62}" destId="{417B562F-8B4E-4922-8C06-DD62B7A2762A}" srcOrd="2" destOrd="0" parTransId="{559EB3BD-12AB-424A-9A12-1961B31C44F8}" sibTransId="{0C7B5DFA-2714-4052-95AF-063CF3D9655B}"/>
    <dgm:cxn modelId="{F5CD498D-E934-4055-859F-CFFD006EEFF9}" srcId="{24537C85-8C01-4A1E-8F67-C7A7B22C8C62}" destId="{40450BAD-33C6-47B3-A149-B381CCCDE82E}" srcOrd="0" destOrd="0" parTransId="{DD7C70A4-6ECC-44DB-A975-B00C8AC2E6A2}" sibTransId="{422A277C-30EF-45AE-86A6-DA7FA8DA37A5}"/>
    <dgm:cxn modelId="{11CE5BEB-4867-4E4C-952E-1C4E5021C560}" type="presOf" srcId="{417B562F-8B4E-4922-8C06-DD62B7A2762A}" destId="{385BD877-270D-4C20-9025-8B1BD6C7E51B}" srcOrd="1" destOrd="0" presId="urn:microsoft.com/office/officeart/2005/8/layout/vList4"/>
    <dgm:cxn modelId="{19D99A0D-F65F-4AE6-A3E0-76541C2ECCAE}" type="presOf" srcId="{24537C85-8C01-4A1E-8F67-C7A7B22C8C62}" destId="{77EA6DD7-24AE-46B7-B690-52E462C7CF87}" srcOrd="0" destOrd="0" presId="urn:microsoft.com/office/officeart/2005/8/layout/vList4"/>
    <dgm:cxn modelId="{F66A637B-C2D6-4E05-9DFB-3977482A46FC}" type="presOf" srcId="{40450BAD-33C6-47B3-A149-B381CCCDE82E}" destId="{3601FB43-CC9E-4823-ACCF-D34A8158376D}" srcOrd="0" destOrd="0" presId="urn:microsoft.com/office/officeart/2005/8/layout/vList4"/>
    <dgm:cxn modelId="{5ABD415B-3761-4100-87FA-CE8B06F8AF5E}" type="presOf" srcId="{3244A0BE-2023-47EF-88FB-217CA655D393}" destId="{A81D157F-016C-47FD-8BEA-7047A791FB2D}" srcOrd="1" destOrd="0" presId="urn:microsoft.com/office/officeart/2005/8/layout/vList4"/>
    <dgm:cxn modelId="{DDC8755E-F69A-43E6-AB65-B0D0A1157387}" srcId="{40450BAD-33C6-47B3-A149-B381CCCDE82E}" destId="{8FE50249-D65A-4AB5-88E9-B124A0CA6909}" srcOrd="0" destOrd="0" parTransId="{57246A09-DF01-4D62-B366-26729AB15AAC}" sibTransId="{81668158-DAFA-44A3-A3CA-77C8AA4EBA64}"/>
    <dgm:cxn modelId="{1FDE667C-916A-4722-86EA-6E399DA46BFB}" srcId="{24537C85-8C01-4A1E-8F67-C7A7B22C8C62}" destId="{694D4D99-93A4-4B0D-BF88-C0661329B7F4}" srcOrd="5" destOrd="0" parTransId="{3C0336AF-456E-4C75-9C24-40076C9D4559}" sibTransId="{22BB1C77-E601-43FA-B1AE-B23516696D8B}"/>
    <dgm:cxn modelId="{9E8C79D8-43A7-4BA4-9367-378282EC7C94}" type="presOf" srcId="{78E3B3C0-1730-4AC2-8977-16FC8CABBF5D}" destId="{9D4D292E-CD8E-4B85-B9FB-4F523A0C7A9E}" srcOrd="1" destOrd="0" presId="urn:microsoft.com/office/officeart/2005/8/layout/vList4"/>
    <dgm:cxn modelId="{9D770B1B-15CF-464A-85A3-9B651D19D34C}" type="presOf" srcId="{78E3B3C0-1730-4AC2-8977-16FC8CABBF5D}" destId="{F4A2B20E-7A8A-4999-BC2D-06DFCF29C091}" srcOrd="0" destOrd="0" presId="urn:microsoft.com/office/officeart/2005/8/layout/vList4"/>
    <dgm:cxn modelId="{848D5975-2F1E-451A-849C-1D370E708807}" type="presOf" srcId="{8FE50249-D65A-4AB5-88E9-B124A0CA6909}" destId="{3601FB43-CC9E-4823-ACCF-D34A8158376D}" srcOrd="0" destOrd="1" presId="urn:microsoft.com/office/officeart/2005/8/layout/vList4"/>
    <dgm:cxn modelId="{063F057E-EAE0-4A7E-A275-28C3226556CE}" type="presOf" srcId="{3244A0BE-2023-47EF-88FB-217CA655D393}" destId="{7C74154F-BDBD-4708-87B1-3742C15E17CC}" srcOrd="0" destOrd="0" presId="urn:microsoft.com/office/officeart/2005/8/layout/vList4"/>
    <dgm:cxn modelId="{A9CEE7C3-E1CF-4E52-A8DE-C7387A05823A}" type="presOf" srcId="{40450BAD-33C6-47B3-A149-B381CCCDE82E}" destId="{65A422FF-2A5A-4027-9643-5C374D42F031}" srcOrd="1" destOrd="0" presId="urn:microsoft.com/office/officeart/2005/8/layout/vList4"/>
    <dgm:cxn modelId="{ED4CF987-B4E4-45AB-A87E-39AACB8A99BA}" srcId="{24537C85-8C01-4A1E-8F67-C7A7B22C8C62}" destId="{3B1B2BF0-5A97-4EF8-9367-12C2CD39B2BA}" srcOrd="3" destOrd="0" parTransId="{6A8A1F0B-E262-4762-8BAC-D8577BAED1FA}" sibTransId="{7E220C22-2450-4AAE-B6D3-B0E9E0796716}"/>
    <dgm:cxn modelId="{46D28589-D5D4-4B80-9FF4-174D7EB7A6AA}" type="presOf" srcId="{3B1B2BF0-5A97-4EF8-9367-12C2CD39B2BA}" destId="{E52A62EF-F70E-4482-9A86-BE4032CCA8DC}" srcOrd="0" destOrd="0" presId="urn:microsoft.com/office/officeart/2005/8/layout/vList4"/>
    <dgm:cxn modelId="{83EC13DA-A91D-4238-83E7-DD8739700309}" type="presOf" srcId="{3B1B2BF0-5A97-4EF8-9367-12C2CD39B2BA}" destId="{B3ED10C3-D417-4D78-B94B-794FC97770E8}" srcOrd="1" destOrd="0" presId="urn:microsoft.com/office/officeart/2005/8/layout/vList4"/>
    <dgm:cxn modelId="{6081BA99-B9B9-4D57-9BF6-C832DD02BA60}" srcId="{24537C85-8C01-4A1E-8F67-C7A7B22C8C62}" destId="{78E3B3C0-1730-4AC2-8977-16FC8CABBF5D}" srcOrd="4" destOrd="0" parTransId="{2FAAE126-E13F-40F4-BCE8-598E7E15E386}" sibTransId="{C0F29CDE-D53A-49CC-BCDF-1A414DB401F7}"/>
    <dgm:cxn modelId="{A75C1885-AC40-4B2E-AEC9-BEB21500D405}" type="presOf" srcId="{694D4D99-93A4-4B0D-BF88-C0661329B7F4}" destId="{9EB8D610-49BE-401F-9754-A1465350DCCB}" srcOrd="0" destOrd="0" presId="urn:microsoft.com/office/officeart/2005/8/layout/vList4"/>
    <dgm:cxn modelId="{29074F94-3BF6-4FA9-918B-7E5426049744}" type="presOf" srcId="{694D4D99-93A4-4B0D-BF88-C0661329B7F4}" destId="{EFD1C6A4-C80C-49C2-8657-CE8E83744FD4}" srcOrd="1" destOrd="0" presId="urn:microsoft.com/office/officeart/2005/8/layout/vList4"/>
    <dgm:cxn modelId="{53E2A905-F63E-4FF3-A4D8-FF9A4481852B}" type="presOf" srcId="{8FE50249-D65A-4AB5-88E9-B124A0CA6909}" destId="{65A422FF-2A5A-4027-9643-5C374D42F031}" srcOrd="1" destOrd="1" presId="urn:microsoft.com/office/officeart/2005/8/layout/vList4"/>
    <dgm:cxn modelId="{EFD123BA-1683-4569-9010-68DFE215F85E}" type="presOf" srcId="{417B562F-8B4E-4922-8C06-DD62B7A2762A}" destId="{B9463A24-DAA6-4B34-BF19-53F7D34423D1}" srcOrd="0" destOrd="0" presId="urn:microsoft.com/office/officeart/2005/8/layout/vList4"/>
    <dgm:cxn modelId="{A645D7E3-9F52-4496-BB9B-66867B928B5B}" srcId="{24537C85-8C01-4A1E-8F67-C7A7B22C8C62}" destId="{3244A0BE-2023-47EF-88FB-217CA655D393}" srcOrd="1" destOrd="0" parTransId="{04AAFF91-3462-480C-A10A-580A429AC61A}" sibTransId="{1A4B570B-4FC9-4D49-8036-7E8EC44AF986}"/>
    <dgm:cxn modelId="{1BE272F7-F387-4D35-B065-46E9AC085362}" type="presParOf" srcId="{77EA6DD7-24AE-46B7-B690-52E462C7CF87}" destId="{E36233D3-9A2C-486C-AE5C-14C14A2E0AE8}" srcOrd="0" destOrd="0" presId="urn:microsoft.com/office/officeart/2005/8/layout/vList4"/>
    <dgm:cxn modelId="{DA90D332-F6E8-4135-9617-F73351BE56CD}" type="presParOf" srcId="{E36233D3-9A2C-486C-AE5C-14C14A2E0AE8}" destId="{3601FB43-CC9E-4823-ACCF-D34A8158376D}" srcOrd="0" destOrd="0" presId="urn:microsoft.com/office/officeart/2005/8/layout/vList4"/>
    <dgm:cxn modelId="{56B38450-5AE7-40EB-A6AD-658CC2564B7D}" type="presParOf" srcId="{E36233D3-9A2C-486C-AE5C-14C14A2E0AE8}" destId="{D816A189-3531-48BA-9D2F-FC056D53891A}" srcOrd="1" destOrd="0" presId="urn:microsoft.com/office/officeart/2005/8/layout/vList4"/>
    <dgm:cxn modelId="{DC571C19-D583-4968-A221-21459D289D72}" type="presParOf" srcId="{E36233D3-9A2C-486C-AE5C-14C14A2E0AE8}" destId="{65A422FF-2A5A-4027-9643-5C374D42F031}" srcOrd="2" destOrd="0" presId="urn:microsoft.com/office/officeart/2005/8/layout/vList4"/>
    <dgm:cxn modelId="{81F25EAF-3B0A-4FB3-BA3D-ACF26D63C62A}" type="presParOf" srcId="{77EA6DD7-24AE-46B7-B690-52E462C7CF87}" destId="{32C6889A-15EE-4505-8F89-CD106A1342BB}" srcOrd="1" destOrd="0" presId="urn:microsoft.com/office/officeart/2005/8/layout/vList4"/>
    <dgm:cxn modelId="{C489CF91-643F-4A09-92E2-1A5FE70144D7}" type="presParOf" srcId="{77EA6DD7-24AE-46B7-B690-52E462C7CF87}" destId="{3CB32828-70F8-4628-9082-39F6F1C9B299}" srcOrd="2" destOrd="0" presId="urn:microsoft.com/office/officeart/2005/8/layout/vList4"/>
    <dgm:cxn modelId="{50D7EDC8-EDC7-4DFE-9111-22F093EAE71A}" type="presParOf" srcId="{3CB32828-70F8-4628-9082-39F6F1C9B299}" destId="{7C74154F-BDBD-4708-87B1-3742C15E17CC}" srcOrd="0" destOrd="0" presId="urn:microsoft.com/office/officeart/2005/8/layout/vList4"/>
    <dgm:cxn modelId="{ADF8D83C-2159-4EA2-A580-4F01738CE421}" type="presParOf" srcId="{3CB32828-70F8-4628-9082-39F6F1C9B299}" destId="{274A3F35-1932-42A6-ADCC-115CF6AF6B6C}" srcOrd="1" destOrd="0" presId="urn:microsoft.com/office/officeart/2005/8/layout/vList4"/>
    <dgm:cxn modelId="{59BA4D87-F36A-42C7-8309-22F28814FAED}" type="presParOf" srcId="{3CB32828-70F8-4628-9082-39F6F1C9B299}" destId="{A81D157F-016C-47FD-8BEA-7047A791FB2D}" srcOrd="2" destOrd="0" presId="urn:microsoft.com/office/officeart/2005/8/layout/vList4"/>
    <dgm:cxn modelId="{59DE2997-E6C9-4F4B-BD84-095A63F4B53F}" type="presParOf" srcId="{77EA6DD7-24AE-46B7-B690-52E462C7CF87}" destId="{1BAD6CFE-3CD4-4A94-B013-85DA50B92CAA}" srcOrd="3" destOrd="0" presId="urn:microsoft.com/office/officeart/2005/8/layout/vList4"/>
    <dgm:cxn modelId="{E2ED12C2-1EAE-4D6F-83F9-A09DEE93D9BE}" type="presParOf" srcId="{77EA6DD7-24AE-46B7-B690-52E462C7CF87}" destId="{74F61A8F-CE5A-4C89-A2DA-88C4755BF227}" srcOrd="4" destOrd="0" presId="urn:microsoft.com/office/officeart/2005/8/layout/vList4"/>
    <dgm:cxn modelId="{254E881D-78FF-49CB-9CD8-3B1589C2F13E}" type="presParOf" srcId="{74F61A8F-CE5A-4C89-A2DA-88C4755BF227}" destId="{B9463A24-DAA6-4B34-BF19-53F7D34423D1}" srcOrd="0" destOrd="0" presId="urn:microsoft.com/office/officeart/2005/8/layout/vList4"/>
    <dgm:cxn modelId="{CBCDB31A-236E-4EF4-BD02-F4C0E37536C3}" type="presParOf" srcId="{74F61A8F-CE5A-4C89-A2DA-88C4755BF227}" destId="{81F653AA-2310-432C-AD2B-92E146F79CB3}" srcOrd="1" destOrd="0" presId="urn:microsoft.com/office/officeart/2005/8/layout/vList4"/>
    <dgm:cxn modelId="{8A1417F1-457C-4549-BDD3-50F927C3FA1D}" type="presParOf" srcId="{74F61A8F-CE5A-4C89-A2DA-88C4755BF227}" destId="{385BD877-270D-4C20-9025-8B1BD6C7E51B}" srcOrd="2" destOrd="0" presId="urn:microsoft.com/office/officeart/2005/8/layout/vList4"/>
    <dgm:cxn modelId="{C104602C-D446-4F46-8EF6-3ACDD473E326}" type="presParOf" srcId="{77EA6DD7-24AE-46B7-B690-52E462C7CF87}" destId="{6F8C42E8-F943-408D-A945-7E279773AC8E}" srcOrd="5" destOrd="0" presId="urn:microsoft.com/office/officeart/2005/8/layout/vList4"/>
    <dgm:cxn modelId="{1D0DADBE-7C09-439A-A2DD-17F1A68A1818}" type="presParOf" srcId="{77EA6DD7-24AE-46B7-B690-52E462C7CF87}" destId="{83B85C27-1708-4C10-ABF5-3A6CA1D01975}" srcOrd="6" destOrd="0" presId="urn:microsoft.com/office/officeart/2005/8/layout/vList4"/>
    <dgm:cxn modelId="{1372A9DC-1885-4C6B-B45D-74C988D91C9F}" type="presParOf" srcId="{83B85C27-1708-4C10-ABF5-3A6CA1D01975}" destId="{E52A62EF-F70E-4482-9A86-BE4032CCA8DC}" srcOrd="0" destOrd="0" presId="urn:microsoft.com/office/officeart/2005/8/layout/vList4"/>
    <dgm:cxn modelId="{2569D465-2D87-48D4-9DBC-7CB7594182F1}" type="presParOf" srcId="{83B85C27-1708-4C10-ABF5-3A6CA1D01975}" destId="{061AC3E9-BE8A-42C0-B83F-90A18FD74A3B}" srcOrd="1" destOrd="0" presId="urn:microsoft.com/office/officeart/2005/8/layout/vList4"/>
    <dgm:cxn modelId="{0F2ACF5D-7DB8-4991-9C4B-45BD41852642}" type="presParOf" srcId="{83B85C27-1708-4C10-ABF5-3A6CA1D01975}" destId="{B3ED10C3-D417-4D78-B94B-794FC97770E8}" srcOrd="2" destOrd="0" presId="urn:microsoft.com/office/officeart/2005/8/layout/vList4"/>
    <dgm:cxn modelId="{50C5DCD5-240A-4D10-B556-52AABC3E2670}" type="presParOf" srcId="{77EA6DD7-24AE-46B7-B690-52E462C7CF87}" destId="{47C89C12-B190-4161-A2A3-A599C569CCD3}" srcOrd="7" destOrd="0" presId="urn:microsoft.com/office/officeart/2005/8/layout/vList4"/>
    <dgm:cxn modelId="{2A8165F8-F3A6-4B7E-B00F-3ABB0DBCA8FA}" type="presParOf" srcId="{77EA6DD7-24AE-46B7-B690-52E462C7CF87}" destId="{E6DF2EE0-883A-4F14-890F-ABD953B44643}" srcOrd="8" destOrd="0" presId="urn:microsoft.com/office/officeart/2005/8/layout/vList4"/>
    <dgm:cxn modelId="{9EBB9E6E-170C-4007-A04D-8D7112D45B61}" type="presParOf" srcId="{E6DF2EE0-883A-4F14-890F-ABD953B44643}" destId="{F4A2B20E-7A8A-4999-BC2D-06DFCF29C091}" srcOrd="0" destOrd="0" presId="urn:microsoft.com/office/officeart/2005/8/layout/vList4"/>
    <dgm:cxn modelId="{779968FD-A4AB-4B54-A2AF-9B735F5DF4E4}" type="presParOf" srcId="{E6DF2EE0-883A-4F14-890F-ABD953B44643}" destId="{D2CDE766-6E0C-4686-A5CD-71F2248387AE}" srcOrd="1" destOrd="0" presId="urn:microsoft.com/office/officeart/2005/8/layout/vList4"/>
    <dgm:cxn modelId="{3CC2CE53-9074-4C99-A6CC-C6F6CF4EA4A3}" type="presParOf" srcId="{E6DF2EE0-883A-4F14-890F-ABD953B44643}" destId="{9D4D292E-CD8E-4B85-B9FB-4F523A0C7A9E}" srcOrd="2" destOrd="0" presId="urn:microsoft.com/office/officeart/2005/8/layout/vList4"/>
    <dgm:cxn modelId="{447135F3-1AAE-43D9-BEF3-8F91F89BBA4A}" type="presParOf" srcId="{77EA6DD7-24AE-46B7-B690-52E462C7CF87}" destId="{D4249228-89D7-4D15-A7C3-3D3AEC19B13B}" srcOrd="9" destOrd="0" presId="urn:microsoft.com/office/officeart/2005/8/layout/vList4"/>
    <dgm:cxn modelId="{7121DBA0-488E-4176-B719-66A9FCCA3B18}" type="presParOf" srcId="{77EA6DD7-24AE-46B7-B690-52E462C7CF87}" destId="{BB2A8C3E-3FF4-43D9-9B36-7655B45C88B7}" srcOrd="10" destOrd="0" presId="urn:microsoft.com/office/officeart/2005/8/layout/vList4"/>
    <dgm:cxn modelId="{E31B980F-EACF-43D9-AB56-0D80B0275B29}" type="presParOf" srcId="{BB2A8C3E-3FF4-43D9-9B36-7655B45C88B7}" destId="{9EB8D610-49BE-401F-9754-A1465350DCCB}" srcOrd="0" destOrd="0" presId="urn:microsoft.com/office/officeart/2005/8/layout/vList4"/>
    <dgm:cxn modelId="{EA26015A-1218-41DF-8469-9C9DAB7E272F}" type="presParOf" srcId="{BB2A8C3E-3FF4-43D9-9B36-7655B45C88B7}" destId="{2D6C572D-F267-4D46-B675-AD868751C57B}" srcOrd="1" destOrd="0" presId="urn:microsoft.com/office/officeart/2005/8/layout/vList4"/>
    <dgm:cxn modelId="{EFABE47B-41A9-438A-892F-13B40B8C8F57}" type="presParOf" srcId="{BB2A8C3E-3FF4-43D9-9B36-7655B45C88B7}" destId="{EFD1C6A4-C80C-49C2-8657-CE8E83744FD4}" srcOrd="2" destOrd="0" presId="urn:microsoft.com/office/officeart/2005/8/layout/vList4"/>
  </dgm:cxnLst>
  <dgm:bg>
    <a:solidFill>
      <a:srgbClr val="000000">
        <a:alpha val="36078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4537C85-8C01-4A1E-8F67-C7A7B22C8C62}" type="doc">
      <dgm:prSet loTypeId="urn:microsoft.com/office/officeart/2005/8/layout/vList4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0450BAD-33C6-47B3-A149-B381CCCDE82E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Сентябрь 2021 года</a:t>
          </a:r>
        </a:p>
      </dgm:t>
    </dgm:pt>
    <dgm:pt modelId="{DD7C70A4-6ECC-44DB-A975-B00C8AC2E6A2}" type="par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2A277C-30EF-45AE-86A6-DA7FA8DA37A5}" type="sibTrans" cxnId="{F5CD498D-E934-4055-859F-CFFD006EEFF9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E50249-D65A-4AB5-88E9-B124A0CA6909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к Выборам 2021 года</a:t>
          </a:r>
        </a:p>
      </dgm:t>
    </dgm:pt>
    <dgm:pt modelId="{57246A09-DF01-4D62-B366-26729AB15AAC}" type="parTrans" cxnId="{DDC8755E-F69A-43E6-AB65-B0D0A1157387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668158-DAFA-44A3-A3CA-77C8AA4EBA64}" type="sibTrans" cxnId="{DDC8755E-F69A-43E6-AB65-B0D0A1157387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4D4D99-93A4-4B0D-BF88-C0661329B7F4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и награждение победителей конкурса специалистов, сопровождающих деятельность органов ученического самоуправления в номинации «Специалисты региональных и муниципальных программ»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0336AF-456E-4C75-9C24-40076C9D4559}" type="par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B1C77-E601-43FA-B1AE-B23516696D8B}" type="sibTrans" cxnId="{1FDE667C-916A-4722-86EA-6E399DA46BF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4A0BE-2023-47EF-88FB-217CA655D393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сопровождение координационным центром о ходе и реализации Выборов президентов ученического самоуправления</a:t>
          </a:r>
        </a:p>
      </dgm:t>
    </dgm:pt>
    <dgm:pt modelId="{04AAFF91-3462-480C-A10A-580A429AC61A}" type="par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4B570B-4FC9-4D49-8036-7E8EC44AF986}" type="sibTrans" cxnId="{A645D7E3-9F52-4496-BB9B-66867B928B5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B2BF0-5A97-4EF8-9367-12C2CD39B2BA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онлайн-дебатов</a:t>
          </a:r>
        </a:p>
      </dgm:t>
    </dgm:pt>
    <dgm:pt modelId="{6A8A1F0B-E262-4762-8BAC-D8577BAED1FA}" type="parTrans" cxnId="{ED4CF987-B4E4-45AB-A87E-39AACB8A99B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220C22-2450-4AAE-B6D3-B0E9E0796716}" type="sibTrans" cxnId="{ED4CF987-B4E4-45AB-A87E-39AACB8A99BA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3B3C0-1730-4AC2-8977-16FC8CABBF5D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предвыборной кампании кандидатов в президенты ученического самоуправления</a:t>
          </a:r>
        </a:p>
      </dgm:t>
    </dgm:pt>
    <dgm:pt modelId="{2FAAE126-E13F-40F4-BCE8-598E7E15E386}" type="parTrans" cxnId="{6081BA99-B9B9-4D57-9BF6-C832DD02BA60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F29CDE-D53A-49CC-BCDF-1A414DB401F7}" type="sibTrans" cxnId="{6081BA99-B9B9-4D57-9BF6-C832DD02BA60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7B562F-8B4E-4922-8C06-DD62B7A2762A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с Советом наставников в муниципальных образованиях и на республиканском уровне </a:t>
          </a:r>
        </a:p>
      </dgm:t>
    </dgm:pt>
    <dgm:pt modelId="{559EB3BD-12AB-424A-9A12-1961B31C44F8}" type="parTrans" cxnId="{8173FDFB-A331-43B5-81E8-EE596DFB9A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C7B5DFA-2714-4052-95AF-063CF3D9655B}" type="sibTrans" cxnId="{8173FDFB-A331-43B5-81E8-EE596DFB9A1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7EA6DD7-24AE-46B7-B690-52E462C7CF87}" type="pres">
      <dgm:prSet presAssocID="{24537C85-8C01-4A1E-8F67-C7A7B22C8C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6233D3-9A2C-486C-AE5C-14C14A2E0AE8}" type="pres">
      <dgm:prSet presAssocID="{40450BAD-33C6-47B3-A149-B381CCCDE82E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601FB43-CC9E-4823-ACCF-D34A8158376D}" type="pres">
      <dgm:prSet presAssocID="{40450BAD-33C6-47B3-A149-B381CCCDE82E}" presName="box" presStyleLbl="node1" presStyleIdx="0" presStyleCnt="6"/>
      <dgm:spPr/>
      <dgm:t>
        <a:bodyPr/>
        <a:lstStyle/>
        <a:p>
          <a:endParaRPr lang="ru-RU"/>
        </a:p>
      </dgm:t>
    </dgm:pt>
    <dgm:pt modelId="{D816A189-3531-48BA-9D2F-FC056D53891A}" type="pres">
      <dgm:prSet presAssocID="{40450BAD-33C6-47B3-A149-B381CCCDE82E}" presName="img" presStyleLbl="fgImgPlace1" presStyleIdx="0" presStyleCnt="6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65A422FF-2A5A-4027-9643-5C374D42F031}" type="pres">
      <dgm:prSet presAssocID="{40450BAD-33C6-47B3-A149-B381CCCDE82E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6889A-15EE-4505-8F89-CD106A1342BB}" type="pres">
      <dgm:prSet presAssocID="{422A277C-30EF-45AE-86A6-DA7FA8DA37A5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CB32828-70F8-4628-9082-39F6F1C9B299}" type="pres">
      <dgm:prSet presAssocID="{3244A0BE-2023-47EF-88FB-217CA655D393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C74154F-BDBD-4708-87B1-3742C15E17CC}" type="pres">
      <dgm:prSet presAssocID="{3244A0BE-2023-47EF-88FB-217CA655D393}" presName="box" presStyleLbl="node1" presStyleIdx="1" presStyleCnt="6"/>
      <dgm:spPr/>
      <dgm:t>
        <a:bodyPr/>
        <a:lstStyle/>
        <a:p>
          <a:endParaRPr lang="ru-RU"/>
        </a:p>
      </dgm:t>
    </dgm:pt>
    <dgm:pt modelId="{274A3F35-1932-42A6-ADCC-115CF6AF6B6C}" type="pres">
      <dgm:prSet presAssocID="{3244A0BE-2023-47EF-88FB-217CA655D393}" presName="img" presStyleLbl="fgImgPlace1" presStyleIdx="1" presStyleCnt="6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A81D157F-016C-47FD-8BEA-7047A791FB2D}" type="pres">
      <dgm:prSet presAssocID="{3244A0BE-2023-47EF-88FB-217CA655D393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6CFE-3CD4-4A94-B013-85DA50B92CAA}" type="pres">
      <dgm:prSet presAssocID="{1A4B570B-4FC9-4D49-8036-7E8EC44AF98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4F61A8F-CE5A-4C89-A2DA-88C4755BF227}" type="pres">
      <dgm:prSet presAssocID="{417B562F-8B4E-4922-8C06-DD62B7A2762A}" presName="comp" presStyleCnt="0"/>
      <dgm:spPr/>
    </dgm:pt>
    <dgm:pt modelId="{B9463A24-DAA6-4B34-BF19-53F7D34423D1}" type="pres">
      <dgm:prSet presAssocID="{417B562F-8B4E-4922-8C06-DD62B7A2762A}" presName="box" presStyleLbl="node1" presStyleIdx="2" presStyleCnt="6"/>
      <dgm:spPr/>
      <dgm:t>
        <a:bodyPr/>
        <a:lstStyle/>
        <a:p>
          <a:endParaRPr lang="ru-RU"/>
        </a:p>
      </dgm:t>
    </dgm:pt>
    <dgm:pt modelId="{81F653AA-2310-432C-AD2B-92E146F79CB3}" type="pres">
      <dgm:prSet presAssocID="{417B562F-8B4E-4922-8C06-DD62B7A2762A}" presName="img" presStyleLbl="fgImgPlace1" presStyleIdx="2" presStyleCnt="6" custScaleX="41216"/>
      <dgm:spPr/>
    </dgm:pt>
    <dgm:pt modelId="{385BD877-270D-4C20-9025-8B1BD6C7E51B}" type="pres">
      <dgm:prSet presAssocID="{417B562F-8B4E-4922-8C06-DD62B7A2762A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C42E8-F943-408D-A945-7E279773AC8E}" type="pres">
      <dgm:prSet presAssocID="{0C7B5DFA-2714-4052-95AF-063CF3D9655B}" presName="spacer" presStyleCnt="0"/>
      <dgm:spPr/>
    </dgm:pt>
    <dgm:pt modelId="{83B85C27-1708-4C10-ABF5-3A6CA1D01975}" type="pres">
      <dgm:prSet presAssocID="{3B1B2BF0-5A97-4EF8-9367-12C2CD39B2BA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52A62EF-F70E-4482-9A86-BE4032CCA8DC}" type="pres">
      <dgm:prSet presAssocID="{3B1B2BF0-5A97-4EF8-9367-12C2CD39B2BA}" presName="box" presStyleLbl="node1" presStyleIdx="3" presStyleCnt="6"/>
      <dgm:spPr/>
      <dgm:t>
        <a:bodyPr/>
        <a:lstStyle/>
        <a:p>
          <a:endParaRPr lang="ru-RU"/>
        </a:p>
      </dgm:t>
    </dgm:pt>
    <dgm:pt modelId="{061AC3E9-BE8A-42C0-B83F-90A18FD74A3B}" type="pres">
      <dgm:prSet presAssocID="{3B1B2BF0-5A97-4EF8-9367-12C2CD39B2BA}" presName="img" presStyleLbl="fgImgPlace1" presStyleIdx="3" presStyleCnt="6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B3ED10C3-D417-4D78-B94B-794FC97770E8}" type="pres">
      <dgm:prSet presAssocID="{3B1B2BF0-5A97-4EF8-9367-12C2CD39B2BA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89C12-B190-4161-A2A3-A599C569CCD3}" type="pres">
      <dgm:prSet presAssocID="{7E220C22-2450-4AAE-B6D3-B0E9E0796716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6DF2EE0-883A-4F14-890F-ABD953B44643}" type="pres">
      <dgm:prSet presAssocID="{78E3B3C0-1730-4AC2-8977-16FC8CABBF5D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F4A2B20E-7A8A-4999-BC2D-06DFCF29C091}" type="pres">
      <dgm:prSet presAssocID="{78E3B3C0-1730-4AC2-8977-16FC8CABBF5D}" presName="box" presStyleLbl="node1" presStyleIdx="4" presStyleCnt="6"/>
      <dgm:spPr/>
      <dgm:t>
        <a:bodyPr/>
        <a:lstStyle/>
        <a:p>
          <a:endParaRPr lang="ru-RU"/>
        </a:p>
      </dgm:t>
    </dgm:pt>
    <dgm:pt modelId="{D2CDE766-6E0C-4686-A5CD-71F2248387AE}" type="pres">
      <dgm:prSet presAssocID="{78E3B3C0-1730-4AC2-8977-16FC8CABBF5D}" presName="img" presStyleLbl="fgImgPlace1" presStyleIdx="4" presStyleCnt="6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9D4D292E-CD8E-4B85-B9FB-4F523A0C7A9E}" type="pres">
      <dgm:prSet presAssocID="{78E3B3C0-1730-4AC2-8977-16FC8CABBF5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49228-89D7-4D15-A7C3-3D3AEC19B13B}" type="pres">
      <dgm:prSet presAssocID="{C0F29CDE-D53A-49CC-BCDF-1A414DB401F7}" presName="spacer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BB2A8C3E-3FF4-43D9-9B36-7655B45C88B7}" type="pres">
      <dgm:prSet presAssocID="{694D4D99-93A4-4B0D-BF88-C0661329B7F4}" presName="com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9EB8D610-49BE-401F-9754-A1465350DCCB}" type="pres">
      <dgm:prSet presAssocID="{694D4D99-93A4-4B0D-BF88-C0661329B7F4}" presName="box" presStyleLbl="node1" presStyleIdx="5" presStyleCnt="6"/>
      <dgm:spPr/>
      <dgm:t>
        <a:bodyPr/>
        <a:lstStyle/>
        <a:p>
          <a:endParaRPr lang="ru-RU"/>
        </a:p>
      </dgm:t>
    </dgm:pt>
    <dgm:pt modelId="{2D6C572D-F267-4D46-B675-AD868751C57B}" type="pres">
      <dgm:prSet presAssocID="{694D4D99-93A4-4B0D-BF88-C0661329B7F4}" presName="img" presStyleLbl="fgImgPlace1" presStyleIdx="5" presStyleCnt="6" custScaleX="34978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gm:spPr>
    </dgm:pt>
    <dgm:pt modelId="{EFD1C6A4-C80C-49C2-8657-CE8E83744FD4}" type="pres">
      <dgm:prSet presAssocID="{694D4D99-93A4-4B0D-BF88-C0661329B7F4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73FDFB-A331-43B5-81E8-EE596DFB9A14}" srcId="{24537C85-8C01-4A1E-8F67-C7A7B22C8C62}" destId="{417B562F-8B4E-4922-8C06-DD62B7A2762A}" srcOrd="2" destOrd="0" parTransId="{559EB3BD-12AB-424A-9A12-1961B31C44F8}" sibTransId="{0C7B5DFA-2714-4052-95AF-063CF3D9655B}"/>
    <dgm:cxn modelId="{F5CD498D-E934-4055-859F-CFFD006EEFF9}" srcId="{24537C85-8C01-4A1E-8F67-C7A7B22C8C62}" destId="{40450BAD-33C6-47B3-A149-B381CCCDE82E}" srcOrd="0" destOrd="0" parTransId="{DD7C70A4-6ECC-44DB-A975-B00C8AC2E6A2}" sibTransId="{422A277C-30EF-45AE-86A6-DA7FA8DA37A5}"/>
    <dgm:cxn modelId="{11CE5BEB-4867-4E4C-952E-1C4E5021C560}" type="presOf" srcId="{417B562F-8B4E-4922-8C06-DD62B7A2762A}" destId="{385BD877-270D-4C20-9025-8B1BD6C7E51B}" srcOrd="1" destOrd="0" presId="urn:microsoft.com/office/officeart/2005/8/layout/vList4"/>
    <dgm:cxn modelId="{19D99A0D-F65F-4AE6-A3E0-76541C2ECCAE}" type="presOf" srcId="{24537C85-8C01-4A1E-8F67-C7A7B22C8C62}" destId="{77EA6DD7-24AE-46B7-B690-52E462C7CF87}" srcOrd="0" destOrd="0" presId="urn:microsoft.com/office/officeart/2005/8/layout/vList4"/>
    <dgm:cxn modelId="{F66A637B-C2D6-4E05-9DFB-3977482A46FC}" type="presOf" srcId="{40450BAD-33C6-47B3-A149-B381CCCDE82E}" destId="{3601FB43-CC9E-4823-ACCF-D34A8158376D}" srcOrd="0" destOrd="0" presId="urn:microsoft.com/office/officeart/2005/8/layout/vList4"/>
    <dgm:cxn modelId="{5ABD415B-3761-4100-87FA-CE8B06F8AF5E}" type="presOf" srcId="{3244A0BE-2023-47EF-88FB-217CA655D393}" destId="{A81D157F-016C-47FD-8BEA-7047A791FB2D}" srcOrd="1" destOrd="0" presId="urn:microsoft.com/office/officeart/2005/8/layout/vList4"/>
    <dgm:cxn modelId="{DDC8755E-F69A-43E6-AB65-B0D0A1157387}" srcId="{40450BAD-33C6-47B3-A149-B381CCCDE82E}" destId="{8FE50249-D65A-4AB5-88E9-B124A0CA6909}" srcOrd="0" destOrd="0" parTransId="{57246A09-DF01-4D62-B366-26729AB15AAC}" sibTransId="{81668158-DAFA-44A3-A3CA-77C8AA4EBA64}"/>
    <dgm:cxn modelId="{1FDE667C-916A-4722-86EA-6E399DA46BFB}" srcId="{24537C85-8C01-4A1E-8F67-C7A7B22C8C62}" destId="{694D4D99-93A4-4B0D-BF88-C0661329B7F4}" srcOrd="5" destOrd="0" parTransId="{3C0336AF-456E-4C75-9C24-40076C9D4559}" sibTransId="{22BB1C77-E601-43FA-B1AE-B23516696D8B}"/>
    <dgm:cxn modelId="{9E8C79D8-43A7-4BA4-9367-378282EC7C94}" type="presOf" srcId="{78E3B3C0-1730-4AC2-8977-16FC8CABBF5D}" destId="{9D4D292E-CD8E-4B85-B9FB-4F523A0C7A9E}" srcOrd="1" destOrd="0" presId="urn:microsoft.com/office/officeart/2005/8/layout/vList4"/>
    <dgm:cxn modelId="{9D770B1B-15CF-464A-85A3-9B651D19D34C}" type="presOf" srcId="{78E3B3C0-1730-4AC2-8977-16FC8CABBF5D}" destId="{F4A2B20E-7A8A-4999-BC2D-06DFCF29C091}" srcOrd="0" destOrd="0" presId="urn:microsoft.com/office/officeart/2005/8/layout/vList4"/>
    <dgm:cxn modelId="{848D5975-2F1E-451A-849C-1D370E708807}" type="presOf" srcId="{8FE50249-D65A-4AB5-88E9-B124A0CA6909}" destId="{3601FB43-CC9E-4823-ACCF-D34A8158376D}" srcOrd="0" destOrd="1" presId="urn:microsoft.com/office/officeart/2005/8/layout/vList4"/>
    <dgm:cxn modelId="{063F057E-EAE0-4A7E-A275-28C3226556CE}" type="presOf" srcId="{3244A0BE-2023-47EF-88FB-217CA655D393}" destId="{7C74154F-BDBD-4708-87B1-3742C15E17CC}" srcOrd="0" destOrd="0" presId="urn:microsoft.com/office/officeart/2005/8/layout/vList4"/>
    <dgm:cxn modelId="{A9CEE7C3-E1CF-4E52-A8DE-C7387A05823A}" type="presOf" srcId="{40450BAD-33C6-47B3-A149-B381CCCDE82E}" destId="{65A422FF-2A5A-4027-9643-5C374D42F031}" srcOrd="1" destOrd="0" presId="urn:microsoft.com/office/officeart/2005/8/layout/vList4"/>
    <dgm:cxn modelId="{ED4CF987-B4E4-45AB-A87E-39AACB8A99BA}" srcId="{24537C85-8C01-4A1E-8F67-C7A7B22C8C62}" destId="{3B1B2BF0-5A97-4EF8-9367-12C2CD39B2BA}" srcOrd="3" destOrd="0" parTransId="{6A8A1F0B-E262-4762-8BAC-D8577BAED1FA}" sibTransId="{7E220C22-2450-4AAE-B6D3-B0E9E0796716}"/>
    <dgm:cxn modelId="{46D28589-D5D4-4B80-9FF4-174D7EB7A6AA}" type="presOf" srcId="{3B1B2BF0-5A97-4EF8-9367-12C2CD39B2BA}" destId="{E52A62EF-F70E-4482-9A86-BE4032CCA8DC}" srcOrd="0" destOrd="0" presId="urn:microsoft.com/office/officeart/2005/8/layout/vList4"/>
    <dgm:cxn modelId="{83EC13DA-A91D-4238-83E7-DD8739700309}" type="presOf" srcId="{3B1B2BF0-5A97-4EF8-9367-12C2CD39B2BA}" destId="{B3ED10C3-D417-4D78-B94B-794FC97770E8}" srcOrd="1" destOrd="0" presId="urn:microsoft.com/office/officeart/2005/8/layout/vList4"/>
    <dgm:cxn modelId="{6081BA99-B9B9-4D57-9BF6-C832DD02BA60}" srcId="{24537C85-8C01-4A1E-8F67-C7A7B22C8C62}" destId="{78E3B3C0-1730-4AC2-8977-16FC8CABBF5D}" srcOrd="4" destOrd="0" parTransId="{2FAAE126-E13F-40F4-BCE8-598E7E15E386}" sibTransId="{C0F29CDE-D53A-49CC-BCDF-1A414DB401F7}"/>
    <dgm:cxn modelId="{A75C1885-AC40-4B2E-AEC9-BEB21500D405}" type="presOf" srcId="{694D4D99-93A4-4B0D-BF88-C0661329B7F4}" destId="{9EB8D610-49BE-401F-9754-A1465350DCCB}" srcOrd="0" destOrd="0" presId="urn:microsoft.com/office/officeart/2005/8/layout/vList4"/>
    <dgm:cxn modelId="{29074F94-3BF6-4FA9-918B-7E5426049744}" type="presOf" srcId="{694D4D99-93A4-4B0D-BF88-C0661329B7F4}" destId="{EFD1C6A4-C80C-49C2-8657-CE8E83744FD4}" srcOrd="1" destOrd="0" presId="urn:microsoft.com/office/officeart/2005/8/layout/vList4"/>
    <dgm:cxn modelId="{53E2A905-F63E-4FF3-A4D8-FF9A4481852B}" type="presOf" srcId="{8FE50249-D65A-4AB5-88E9-B124A0CA6909}" destId="{65A422FF-2A5A-4027-9643-5C374D42F031}" srcOrd="1" destOrd="1" presId="urn:microsoft.com/office/officeart/2005/8/layout/vList4"/>
    <dgm:cxn modelId="{EFD123BA-1683-4569-9010-68DFE215F85E}" type="presOf" srcId="{417B562F-8B4E-4922-8C06-DD62B7A2762A}" destId="{B9463A24-DAA6-4B34-BF19-53F7D34423D1}" srcOrd="0" destOrd="0" presId="urn:microsoft.com/office/officeart/2005/8/layout/vList4"/>
    <dgm:cxn modelId="{A645D7E3-9F52-4496-BB9B-66867B928B5B}" srcId="{24537C85-8C01-4A1E-8F67-C7A7B22C8C62}" destId="{3244A0BE-2023-47EF-88FB-217CA655D393}" srcOrd="1" destOrd="0" parTransId="{04AAFF91-3462-480C-A10A-580A429AC61A}" sibTransId="{1A4B570B-4FC9-4D49-8036-7E8EC44AF986}"/>
    <dgm:cxn modelId="{1BE272F7-F387-4D35-B065-46E9AC085362}" type="presParOf" srcId="{77EA6DD7-24AE-46B7-B690-52E462C7CF87}" destId="{E36233D3-9A2C-486C-AE5C-14C14A2E0AE8}" srcOrd="0" destOrd="0" presId="urn:microsoft.com/office/officeart/2005/8/layout/vList4"/>
    <dgm:cxn modelId="{DA90D332-F6E8-4135-9617-F73351BE56CD}" type="presParOf" srcId="{E36233D3-9A2C-486C-AE5C-14C14A2E0AE8}" destId="{3601FB43-CC9E-4823-ACCF-D34A8158376D}" srcOrd="0" destOrd="0" presId="urn:microsoft.com/office/officeart/2005/8/layout/vList4"/>
    <dgm:cxn modelId="{56B38450-5AE7-40EB-A6AD-658CC2564B7D}" type="presParOf" srcId="{E36233D3-9A2C-486C-AE5C-14C14A2E0AE8}" destId="{D816A189-3531-48BA-9D2F-FC056D53891A}" srcOrd="1" destOrd="0" presId="urn:microsoft.com/office/officeart/2005/8/layout/vList4"/>
    <dgm:cxn modelId="{DC571C19-D583-4968-A221-21459D289D72}" type="presParOf" srcId="{E36233D3-9A2C-486C-AE5C-14C14A2E0AE8}" destId="{65A422FF-2A5A-4027-9643-5C374D42F031}" srcOrd="2" destOrd="0" presId="urn:microsoft.com/office/officeart/2005/8/layout/vList4"/>
    <dgm:cxn modelId="{81F25EAF-3B0A-4FB3-BA3D-ACF26D63C62A}" type="presParOf" srcId="{77EA6DD7-24AE-46B7-B690-52E462C7CF87}" destId="{32C6889A-15EE-4505-8F89-CD106A1342BB}" srcOrd="1" destOrd="0" presId="urn:microsoft.com/office/officeart/2005/8/layout/vList4"/>
    <dgm:cxn modelId="{C489CF91-643F-4A09-92E2-1A5FE70144D7}" type="presParOf" srcId="{77EA6DD7-24AE-46B7-B690-52E462C7CF87}" destId="{3CB32828-70F8-4628-9082-39F6F1C9B299}" srcOrd="2" destOrd="0" presId="urn:microsoft.com/office/officeart/2005/8/layout/vList4"/>
    <dgm:cxn modelId="{50D7EDC8-EDC7-4DFE-9111-22F093EAE71A}" type="presParOf" srcId="{3CB32828-70F8-4628-9082-39F6F1C9B299}" destId="{7C74154F-BDBD-4708-87B1-3742C15E17CC}" srcOrd="0" destOrd="0" presId="urn:microsoft.com/office/officeart/2005/8/layout/vList4"/>
    <dgm:cxn modelId="{ADF8D83C-2159-4EA2-A580-4F01738CE421}" type="presParOf" srcId="{3CB32828-70F8-4628-9082-39F6F1C9B299}" destId="{274A3F35-1932-42A6-ADCC-115CF6AF6B6C}" srcOrd="1" destOrd="0" presId="urn:microsoft.com/office/officeart/2005/8/layout/vList4"/>
    <dgm:cxn modelId="{59BA4D87-F36A-42C7-8309-22F28814FAED}" type="presParOf" srcId="{3CB32828-70F8-4628-9082-39F6F1C9B299}" destId="{A81D157F-016C-47FD-8BEA-7047A791FB2D}" srcOrd="2" destOrd="0" presId="urn:microsoft.com/office/officeart/2005/8/layout/vList4"/>
    <dgm:cxn modelId="{59DE2997-E6C9-4F4B-BD84-095A63F4B53F}" type="presParOf" srcId="{77EA6DD7-24AE-46B7-B690-52E462C7CF87}" destId="{1BAD6CFE-3CD4-4A94-B013-85DA50B92CAA}" srcOrd="3" destOrd="0" presId="urn:microsoft.com/office/officeart/2005/8/layout/vList4"/>
    <dgm:cxn modelId="{E2ED12C2-1EAE-4D6F-83F9-A09DEE93D9BE}" type="presParOf" srcId="{77EA6DD7-24AE-46B7-B690-52E462C7CF87}" destId="{74F61A8F-CE5A-4C89-A2DA-88C4755BF227}" srcOrd="4" destOrd="0" presId="urn:microsoft.com/office/officeart/2005/8/layout/vList4"/>
    <dgm:cxn modelId="{254E881D-78FF-49CB-9CD8-3B1589C2F13E}" type="presParOf" srcId="{74F61A8F-CE5A-4C89-A2DA-88C4755BF227}" destId="{B9463A24-DAA6-4B34-BF19-53F7D34423D1}" srcOrd="0" destOrd="0" presId="urn:microsoft.com/office/officeart/2005/8/layout/vList4"/>
    <dgm:cxn modelId="{CBCDB31A-236E-4EF4-BD02-F4C0E37536C3}" type="presParOf" srcId="{74F61A8F-CE5A-4C89-A2DA-88C4755BF227}" destId="{81F653AA-2310-432C-AD2B-92E146F79CB3}" srcOrd="1" destOrd="0" presId="urn:microsoft.com/office/officeart/2005/8/layout/vList4"/>
    <dgm:cxn modelId="{8A1417F1-457C-4549-BDD3-50F927C3FA1D}" type="presParOf" srcId="{74F61A8F-CE5A-4C89-A2DA-88C4755BF227}" destId="{385BD877-270D-4C20-9025-8B1BD6C7E51B}" srcOrd="2" destOrd="0" presId="urn:microsoft.com/office/officeart/2005/8/layout/vList4"/>
    <dgm:cxn modelId="{C104602C-D446-4F46-8EF6-3ACDD473E326}" type="presParOf" srcId="{77EA6DD7-24AE-46B7-B690-52E462C7CF87}" destId="{6F8C42E8-F943-408D-A945-7E279773AC8E}" srcOrd="5" destOrd="0" presId="urn:microsoft.com/office/officeart/2005/8/layout/vList4"/>
    <dgm:cxn modelId="{1D0DADBE-7C09-439A-A2DD-17F1A68A1818}" type="presParOf" srcId="{77EA6DD7-24AE-46B7-B690-52E462C7CF87}" destId="{83B85C27-1708-4C10-ABF5-3A6CA1D01975}" srcOrd="6" destOrd="0" presId="urn:microsoft.com/office/officeart/2005/8/layout/vList4"/>
    <dgm:cxn modelId="{1372A9DC-1885-4C6B-B45D-74C988D91C9F}" type="presParOf" srcId="{83B85C27-1708-4C10-ABF5-3A6CA1D01975}" destId="{E52A62EF-F70E-4482-9A86-BE4032CCA8DC}" srcOrd="0" destOrd="0" presId="urn:microsoft.com/office/officeart/2005/8/layout/vList4"/>
    <dgm:cxn modelId="{2569D465-2D87-48D4-9DBC-7CB7594182F1}" type="presParOf" srcId="{83B85C27-1708-4C10-ABF5-3A6CA1D01975}" destId="{061AC3E9-BE8A-42C0-B83F-90A18FD74A3B}" srcOrd="1" destOrd="0" presId="urn:microsoft.com/office/officeart/2005/8/layout/vList4"/>
    <dgm:cxn modelId="{0F2ACF5D-7DB8-4991-9C4B-45BD41852642}" type="presParOf" srcId="{83B85C27-1708-4C10-ABF5-3A6CA1D01975}" destId="{B3ED10C3-D417-4D78-B94B-794FC97770E8}" srcOrd="2" destOrd="0" presId="urn:microsoft.com/office/officeart/2005/8/layout/vList4"/>
    <dgm:cxn modelId="{50C5DCD5-240A-4D10-B556-52AABC3E2670}" type="presParOf" srcId="{77EA6DD7-24AE-46B7-B690-52E462C7CF87}" destId="{47C89C12-B190-4161-A2A3-A599C569CCD3}" srcOrd="7" destOrd="0" presId="urn:microsoft.com/office/officeart/2005/8/layout/vList4"/>
    <dgm:cxn modelId="{2A8165F8-F3A6-4B7E-B00F-3ABB0DBCA8FA}" type="presParOf" srcId="{77EA6DD7-24AE-46B7-B690-52E462C7CF87}" destId="{E6DF2EE0-883A-4F14-890F-ABD953B44643}" srcOrd="8" destOrd="0" presId="urn:microsoft.com/office/officeart/2005/8/layout/vList4"/>
    <dgm:cxn modelId="{9EBB9E6E-170C-4007-A04D-8D7112D45B61}" type="presParOf" srcId="{E6DF2EE0-883A-4F14-890F-ABD953B44643}" destId="{F4A2B20E-7A8A-4999-BC2D-06DFCF29C091}" srcOrd="0" destOrd="0" presId="urn:microsoft.com/office/officeart/2005/8/layout/vList4"/>
    <dgm:cxn modelId="{779968FD-A4AB-4B54-A2AF-9B735F5DF4E4}" type="presParOf" srcId="{E6DF2EE0-883A-4F14-890F-ABD953B44643}" destId="{D2CDE766-6E0C-4686-A5CD-71F2248387AE}" srcOrd="1" destOrd="0" presId="urn:microsoft.com/office/officeart/2005/8/layout/vList4"/>
    <dgm:cxn modelId="{3CC2CE53-9074-4C99-A6CC-C6F6CF4EA4A3}" type="presParOf" srcId="{E6DF2EE0-883A-4F14-890F-ABD953B44643}" destId="{9D4D292E-CD8E-4B85-B9FB-4F523A0C7A9E}" srcOrd="2" destOrd="0" presId="urn:microsoft.com/office/officeart/2005/8/layout/vList4"/>
    <dgm:cxn modelId="{447135F3-1AAE-43D9-BEF3-8F91F89BBA4A}" type="presParOf" srcId="{77EA6DD7-24AE-46B7-B690-52E462C7CF87}" destId="{D4249228-89D7-4D15-A7C3-3D3AEC19B13B}" srcOrd="9" destOrd="0" presId="urn:microsoft.com/office/officeart/2005/8/layout/vList4"/>
    <dgm:cxn modelId="{7121DBA0-488E-4176-B719-66A9FCCA3B18}" type="presParOf" srcId="{77EA6DD7-24AE-46B7-B690-52E462C7CF87}" destId="{BB2A8C3E-3FF4-43D9-9B36-7655B45C88B7}" srcOrd="10" destOrd="0" presId="urn:microsoft.com/office/officeart/2005/8/layout/vList4"/>
    <dgm:cxn modelId="{E31B980F-EACF-43D9-AB56-0D80B0275B29}" type="presParOf" srcId="{BB2A8C3E-3FF4-43D9-9B36-7655B45C88B7}" destId="{9EB8D610-49BE-401F-9754-A1465350DCCB}" srcOrd="0" destOrd="0" presId="urn:microsoft.com/office/officeart/2005/8/layout/vList4"/>
    <dgm:cxn modelId="{EA26015A-1218-41DF-8469-9C9DAB7E272F}" type="presParOf" srcId="{BB2A8C3E-3FF4-43D9-9B36-7655B45C88B7}" destId="{2D6C572D-F267-4D46-B675-AD868751C57B}" srcOrd="1" destOrd="0" presId="urn:microsoft.com/office/officeart/2005/8/layout/vList4"/>
    <dgm:cxn modelId="{EFABE47B-41A9-438A-892F-13B40B8C8F57}" type="presParOf" srcId="{BB2A8C3E-3FF4-43D9-9B36-7655B45C88B7}" destId="{EFD1C6A4-C80C-49C2-8657-CE8E83744FD4}" srcOrd="2" destOrd="0" presId="urn:microsoft.com/office/officeart/2005/8/layout/vList4"/>
  </dgm:cxnLst>
  <dgm:bg>
    <a:solidFill>
      <a:srgbClr val="000000">
        <a:alpha val="36078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40088-BFAF-4BAE-A5EF-C8B84D7CFB67}">
      <dsp:nvSpPr>
        <dsp:cNvPr id="0" name=""/>
        <dsp:cNvSpPr/>
      </dsp:nvSpPr>
      <dsp:spPr>
        <a:xfrm>
          <a:off x="2217837" y="2396395"/>
          <a:ext cx="2138802" cy="1065501"/>
        </a:xfrm>
        <a:prstGeom prst="ellipse">
          <a:avLst/>
        </a:prstGeom>
        <a:solidFill>
          <a:srgbClr val="E63C39">
            <a:alpha val="52941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МИНИСТЕРСТВА</a:t>
          </a:r>
        </a:p>
      </dsp:txBody>
      <dsp:txXfrm>
        <a:off x="2531057" y="2552434"/>
        <a:ext cx="1512362" cy="753423"/>
      </dsp:txXfrm>
    </dsp:sp>
    <dsp:sp modelId="{40CB9A01-4C14-488E-AB63-85DB4F9A2213}">
      <dsp:nvSpPr>
        <dsp:cNvPr id="0" name=""/>
        <dsp:cNvSpPr/>
      </dsp:nvSpPr>
      <dsp:spPr>
        <a:xfrm rot="16200000">
          <a:off x="2978597" y="1574503"/>
          <a:ext cx="617282" cy="514042"/>
        </a:xfrm>
        <a:prstGeom prst="rightArrow">
          <a:avLst>
            <a:gd name="adj1" fmla="val 60000"/>
            <a:gd name="adj2" fmla="val 50000"/>
          </a:avLst>
        </a:prstGeom>
        <a:solidFill>
          <a:srgbClr val="FEB6A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5704" y="1754418"/>
        <a:ext cx="463069" cy="308426"/>
      </dsp:txXfrm>
    </dsp:sp>
    <dsp:sp modelId="{0C7D31A5-CC3D-4FAC-82E9-52CF0972EE16}">
      <dsp:nvSpPr>
        <dsp:cNvPr id="0" name=""/>
        <dsp:cNvSpPr/>
      </dsp:nvSpPr>
      <dsp:spPr>
        <a:xfrm>
          <a:off x="2316182" y="22200"/>
          <a:ext cx="1942113" cy="1209511"/>
        </a:xfrm>
        <a:prstGeom prst="ellipse">
          <a:avLst/>
        </a:prstGeom>
        <a:solidFill>
          <a:srgbClr val="FEB6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Здравоохранения и милосердия</a:t>
          </a:r>
        </a:p>
      </dsp:txBody>
      <dsp:txXfrm>
        <a:off x="2600598" y="199329"/>
        <a:ext cx="1373281" cy="855253"/>
      </dsp:txXfrm>
    </dsp:sp>
    <dsp:sp modelId="{B94F741F-A615-45DD-B4C7-2879C318EDDC}">
      <dsp:nvSpPr>
        <dsp:cNvPr id="0" name=""/>
        <dsp:cNvSpPr/>
      </dsp:nvSpPr>
      <dsp:spPr>
        <a:xfrm rot="18928992">
          <a:off x="3848774" y="1867830"/>
          <a:ext cx="512881" cy="514042"/>
        </a:xfrm>
        <a:prstGeom prst="rightArrow">
          <a:avLst>
            <a:gd name="adj1" fmla="val 60000"/>
            <a:gd name="adj2" fmla="val 50000"/>
          </a:avLst>
        </a:prstGeom>
        <a:solidFill>
          <a:srgbClr val="FEB6A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70850" y="2024576"/>
        <a:ext cx="359017" cy="308426"/>
      </dsp:txXfrm>
    </dsp:sp>
    <dsp:sp modelId="{BD386F02-D3BE-4E72-BE63-A9FA5C00A93D}">
      <dsp:nvSpPr>
        <dsp:cNvPr id="0" name=""/>
        <dsp:cNvSpPr/>
      </dsp:nvSpPr>
      <dsp:spPr>
        <a:xfrm>
          <a:off x="3955864" y="651028"/>
          <a:ext cx="2066402" cy="1209511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Туризма и спорта</a:t>
          </a:r>
        </a:p>
      </dsp:txBody>
      <dsp:txXfrm>
        <a:off x="4258482" y="828157"/>
        <a:ext cx="1461166" cy="855253"/>
      </dsp:txXfrm>
    </dsp:sp>
    <dsp:sp modelId="{0FFAE9EE-232B-4B85-A442-48AC6C67CA44}">
      <dsp:nvSpPr>
        <dsp:cNvPr id="0" name=""/>
        <dsp:cNvSpPr/>
      </dsp:nvSpPr>
      <dsp:spPr>
        <a:xfrm rot="21000000">
          <a:off x="4366785" y="2466075"/>
          <a:ext cx="178043" cy="514042"/>
        </a:xfrm>
        <a:prstGeom prst="rightArrow">
          <a:avLst>
            <a:gd name="adj1" fmla="val 60000"/>
            <a:gd name="adj2" fmla="val 50000"/>
          </a:avLst>
        </a:prstGeom>
        <a:solidFill>
          <a:srgbClr val="FEB6A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7191" y="2573521"/>
        <a:ext cx="124630" cy="308426"/>
      </dsp:txXfrm>
    </dsp:sp>
    <dsp:sp modelId="{28D8256E-9CFE-479E-A6B4-CCF0EBC83F3C}">
      <dsp:nvSpPr>
        <dsp:cNvPr id="0" name=""/>
        <dsp:cNvSpPr/>
      </dsp:nvSpPr>
      <dsp:spPr>
        <a:xfrm>
          <a:off x="4590194" y="1924619"/>
          <a:ext cx="1928518" cy="1209511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Культуры и отдыха</a:t>
          </a:r>
        </a:p>
      </dsp:txBody>
      <dsp:txXfrm>
        <a:off x="4872619" y="2101748"/>
        <a:ext cx="1363668" cy="855253"/>
      </dsp:txXfrm>
    </dsp:sp>
    <dsp:sp modelId="{82372EFA-7FAA-45B4-81C0-16B1649F4E11}">
      <dsp:nvSpPr>
        <dsp:cNvPr id="0" name=""/>
        <dsp:cNvSpPr/>
      </dsp:nvSpPr>
      <dsp:spPr>
        <a:xfrm rot="1561392">
          <a:off x="4156291" y="3176169"/>
          <a:ext cx="326661" cy="514042"/>
        </a:xfrm>
        <a:prstGeom prst="rightArrow">
          <a:avLst>
            <a:gd name="adj1" fmla="val 60000"/>
            <a:gd name="adj2" fmla="val 50000"/>
          </a:avLst>
        </a:prstGeom>
        <a:solidFill>
          <a:srgbClr val="FEB6A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1259" y="3257479"/>
        <a:ext cx="228663" cy="308426"/>
      </dsp:txXfrm>
    </dsp:sp>
    <dsp:sp modelId="{5D71B2AA-E630-4F05-9054-1681F1F9D6D6}">
      <dsp:nvSpPr>
        <dsp:cNvPr id="0" name=""/>
        <dsp:cNvSpPr/>
      </dsp:nvSpPr>
      <dsp:spPr>
        <a:xfrm>
          <a:off x="4337987" y="3365460"/>
          <a:ext cx="2163139" cy="1209511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Экологии</a:t>
          </a:r>
        </a:p>
      </dsp:txBody>
      <dsp:txXfrm>
        <a:off x="4654771" y="3542589"/>
        <a:ext cx="1529571" cy="855253"/>
      </dsp:txXfrm>
    </dsp:sp>
    <dsp:sp modelId="{596E7075-FAF5-4C79-B1E5-7CE6C11950B1}">
      <dsp:nvSpPr>
        <dsp:cNvPr id="0" name=""/>
        <dsp:cNvSpPr/>
      </dsp:nvSpPr>
      <dsp:spPr>
        <a:xfrm rot="3991452">
          <a:off x="3432246" y="3695578"/>
          <a:ext cx="598975" cy="514042"/>
        </a:xfrm>
        <a:prstGeom prst="rightArrow">
          <a:avLst>
            <a:gd name="adj1" fmla="val 60000"/>
            <a:gd name="adj2" fmla="val 50000"/>
          </a:avLst>
        </a:prstGeom>
        <a:solidFill>
          <a:srgbClr val="FEB6A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8636" y="3727662"/>
        <a:ext cx="444762" cy="308426"/>
      </dsp:txXfrm>
    </dsp:sp>
    <dsp:sp modelId="{50FC4EC8-54F0-4D6A-8230-2EE95498D8A9}">
      <dsp:nvSpPr>
        <dsp:cNvPr id="0" name=""/>
        <dsp:cNvSpPr/>
      </dsp:nvSpPr>
      <dsp:spPr>
        <a:xfrm>
          <a:off x="3125369" y="4469726"/>
          <a:ext cx="2187220" cy="1209511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Экономики</a:t>
          </a:r>
        </a:p>
      </dsp:txBody>
      <dsp:txXfrm>
        <a:off x="3445680" y="4646855"/>
        <a:ext cx="1546598" cy="855253"/>
      </dsp:txXfrm>
    </dsp:sp>
    <dsp:sp modelId="{2A6F71D8-4FC5-48BA-9A20-B7E031F32C5C}">
      <dsp:nvSpPr>
        <dsp:cNvPr id="0" name=""/>
        <dsp:cNvSpPr/>
      </dsp:nvSpPr>
      <dsp:spPr>
        <a:xfrm rot="7207788">
          <a:off x="2459915" y="3621405"/>
          <a:ext cx="552768" cy="514042"/>
        </a:xfrm>
        <a:prstGeom prst="rightArrow">
          <a:avLst>
            <a:gd name="adj1" fmla="val 60000"/>
            <a:gd name="adj2" fmla="val 50000"/>
          </a:avLst>
        </a:prstGeom>
        <a:solidFill>
          <a:srgbClr val="FEB6A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575726" y="3657524"/>
        <a:ext cx="398555" cy="308426"/>
      </dsp:txXfrm>
    </dsp:sp>
    <dsp:sp modelId="{F5D14C63-E0A6-46A4-95D4-DAFB257766E2}">
      <dsp:nvSpPr>
        <dsp:cNvPr id="0" name=""/>
        <dsp:cNvSpPr/>
      </dsp:nvSpPr>
      <dsp:spPr>
        <a:xfrm>
          <a:off x="1108057" y="4310455"/>
          <a:ext cx="2053037" cy="120951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Безопасности</a:t>
          </a:r>
        </a:p>
      </dsp:txBody>
      <dsp:txXfrm>
        <a:off x="1408717" y="4487584"/>
        <a:ext cx="1451717" cy="855253"/>
      </dsp:txXfrm>
    </dsp:sp>
    <dsp:sp modelId="{4EC8D220-8863-4B97-A2CD-3F44CF0EAC08}">
      <dsp:nvSpPr>
        <dsp:cNvPr id="0" name=""/>
        <dsp:cNvSpPr/>
      </dsp:nvSpPr>
      <dsp:spPr>
        <a:xfrm rot="9434352">
          <a:off x="1987867" y="3142135"/>
          <a:ext cx="358233" cy="514042"/>
        </a:xfrm>
        <a:prstGeom prst="rightArrow">
          <a:avLst>
            <a:gd name="adj1" fmla="val 60000"/>
            <a:gd name="adj2" fmla="val 50000"/>
          </a:avLst>
        </a:prstGeom>
        <a:solidFill>
          <a:srgbClr val="FEB6A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91153" y="3224154"/>
        <a:ext cx="250763" cy="308426"/>
      </dsp:txXfrm>
    </dsp:sp>
    <dsp:sp modelId="{63F9AEFF-55C6-44D8-AB84-2D862572509F}">
      <dsp:nvSpPr>
        <dsp:cNvPr id="0" name=""/>
        <dsp:cNvSpPr/>
      </dsp:nvSpPr>
      <dsp:spPr>
        <a:xfrm>
          <a:off x="16369" y="3274989"/>
          <a:ext cx="2010293" cy="1209511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Труда и права</a:t>
          </a:r>
        </a:p>
      </dsp:txBody>
      <dsp:txXfrm>
        <a:off x="310770" y="3452118"/>
        <a:ext cx="1421491" cy="855253"/>
      </dsp:txXfrm>
    </dsp:sp>
    <dsp:sp modelId="{5C4BD53C-79C3-4C3E-B555-55C4EC8D6D08}">
      <dsp:nvSpPr>
        <dsp:cNvPr id="0" name=""/>
        <dsp:cNvSpPr/>
      </dsp:nvSpPr>
      <dsp:spPr>
        <a:xfrm rot="11400000">
          <a:off x="2051140" y="2468512"/>
          <a:ext cx="162705" cy="514042"/>
        </a:xfrm>
        <a:prstGeom prst="rightArrow">
          <a:avLst>
            <a:gd name="adj1" fmla="val 60000"/>
            <a:gd name="adj2" fmla="val 50000"/>
          </a:avLst>
        </a:prstGeom>
        <a:solidFill>
          <a:srgbClr val="FEB6A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99580" y="2575558"/>
        <a:ext cx="113894" cy="308426"/>
      </dsp:txXfrm>
    </dsp:sp>
    <dsp:sp modelId="{88801504-F835-4303-9EBA-EC23A5EC28D0}">
      <dsp:nvSpPr>
        <dsp:cNvPr id="0" name=""/>
        <dsp:cNvSpPr/>
      </dsp:nvSpPr>
      <dsp:spPr>
        <a:xfrm>
          <a:off x="23700" y="1924619"/>
          <a:ext cx="1992646" cy="1209511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Информации</a:t>
          </a:r>
        </a:p>
      </dsp:txBody>
      <dsp:txXfrm>
        <a:off x="315516" y="2101748"/>
        <a:ext cx="1409014" cy="855253"/>
      </dsp:txXfrm>
    </dsp:sp>
    <dsp:sp modelId="{6B706237-D04C-4485-B918-DAEF1D6F785A}">
      <dsp:nvSpPr>
        <dsp:cNvPr id="0" name=""/>
        <dsp:cNvSpPr/>
      </dsp:nvSpPr>
      <dsp:spPr>
        <a:xfrm rot="13473840">
          <a:off x="2203518" y="1861705"/>
          <a:ext cx="521742" cy="514042"/>
        </a:xfrm>
        <a:prstGeom prst="rightArrow">
          <a:avLst>
            <a:gd name="adj1" fmla="val 60000"/>
            <a:gd name="adj2" fmla="val 50000"/>
          </a:avLst>
        </a:prstGeom>
        <a:solidFill>
          <a:srgbClr val="FEB6A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35560" y="2018619"/>
        <a:ext cx="367529" cy="308426"/>
      </dsp:txXfrm>
    </dsp:sp>
    <dsp:sp modelId="{74899D04-92CA-4608-8819-55A2C16D3304}">
      <dsp:nvSpPr>
        <dsp:cNvPr id="0" name=""/>
        <dsp:cNvSpPr/>
      </dsp:nvSpPr>
      <dsp:spPr>
        <a:xfrm>
          <a:off x="570367" y="641695"/>
          <a:ext cx="2016740" cy="1209511"/>
        </a:xfrm>
        <a:prstGeom prst="ellipse">
          <a:avLst/>
        </a:prstGeom>
        <a:solidFill>
          <a:srgbClr val="9933FF">
            <a:alpha val="25882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Образования</a:t>
          </a:r>
        </a:p>
      </dsp:txBody>
      <dsp:txXfrm>
        <a:off x="865712" y="818824"/>
        <a:ext cx="1426050" cy="85525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1FB43-CC9E-4823-ACCF-D34A8158376D}">
      <dsp:nvSpPr>
        <dsp:cNvPr id="0" name=""/>
        <dsp:cNvSpPr/>
      </dsp:nvSpPr>
      <dsp:spPr>
        <a:xfrm>
          <a:off x="0" y="0"/>
          <a:ext cx="8794496" cy="8192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Октябрь 2021 года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ВЫБОРЫ ПРЕЗИДЕНТОВ ШКОЛ</a:t>
          </a:r>
        </a:p>
      </dsp:txBody>
      <dsp:txXfrm>
        <a:off x="1840821" y="0"/>
        <a:ext cx="6953674" cy="819222"/>
      </dsp:txXfrm>
    </dsp:sp>
    <dsp:sp modelId="{D816A189-3531-48BA-9D2F-FC056D53891A}">
      <dsp:nvSpPr>
        <dsp:cNvPr id="0" name=""/>
        <dsp:cNvSpPr/>
      </dsp:nvSpPr>
      <dsp:spPr>
        <a:xfrm>
          <a:off x="653757" y="81922"/>
          <a:ext cx="615227" cy="655377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74154F-BDBD-4708-87B1-3742C15E17CC}">
      <dsp:nvSpPr>
        <dsp:cNvPr id="0" name=""/>
        <dsp:cNvSpPr/>
      </dsp:nvSpPr>
      <dsp:spPr>
        <a:xfrm>
          <a:off x="0" y="901144"/>
          <a:ext cx="8794496" cy="819222"/>
        </a:xfrm>
        <a:prstGeom prst="roundRect">
          <a:avLst>
            <a:gd name="adj" fmla="val 10000"/>
          </a:avLst>
        </a:prstGeom>
        <a:solidFill>
          <a:schemeClr val="accent4">
            <a:hueOff val="1633482"/>
            <a:satOff val="-6796"/>
            <a:lumOff val="160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министерств школьного самоуправления</a:t>
          </a:r>
        </a:p>
      </dsp:txBody>
      <dsp:txXfrm>
        <a:off x="1840821" y="901144"/>
        <a:ext cx="6953674" cy="819222"/>
      </dsp:txXfrm>
    </dsp:sp>
    <dsp:sp modelId="{274A3F35-1932-42A6-ADCC-115CF6AF6B6C}">
      <dsp:nvSpPr>
        <dsp:cNvPr id="0" name=""/>
        <dsp:cNvSpPr/>
      </dsp:nvSpPr>
      <dsp:spPr>
        <a:xfrm>
          <a:off x="653757" y="983066"/>
          <a:ext cx="615227" cy="655377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1798033"/>
            <a:satOff val="-8368"/>
            <a:lumOff val="-36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463A24-DAA6-4B34-BF19-53F7D34423D1}">
      <dsp:nvSpPr>
        <dsp:cNvPr id="0" name=""/>
        <dsp:cNvSpPr/>
      </dsp:nvSpPr>
      <dsp:spPr>
        <a:xfrm>
          <a:off x="0" y="1802288"/>
          <a:ext cx="8794496" cy="819222"/>
        </a:xfrm>
        <a:prstGeom prst="roundRect">
          <a:avLst>
            <a:gd name="adj" fmla="val 1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Делегирование представителей школ в органы ученического муниципального самоуправления</a:t>
          </a:r>
        </a:p>
      </dsp:txBody>
      <dsp:txXfrm>
        <a:off x="1840821" y="1802288"/>
        <a:ext cx="6953674" cy="819222"/>
      </dsp:txXfrm>
    </dsp:sp>
    <dsp:sp modelId="{81F653AA-2310-432C-AD2B-92E146F79CB3}">
      <dsp:nvSpPr>
        <dsp:cNvPr id="0" name=""/>
        <dsp:cNvSpPr/>
      </dsp:nvSpPr>
      <dsp:spPr>
        <a:xfrm>
          <a:off x="598897" y="1884210"/>
          <a:ext cx="724947" cy="655377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3596066"/>
            <a:satOff val="-16735"/>
            <a:lumOff val="-73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2A62EF-F70E-4482-9A86-BE4032CCA8DC}">
      <dsp:nvSpPr>
        <dsp:cNvPr id="0" name=""/>
        <dsp:cNvSpPr/>
      </dsp:nvSpPr>
      <dsp:spPr>
        <a:xfrm>
          <a:off x="0" y="2703432"/>
          <a:ext cx="8794496" cy="819222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Выборы президентов ученического муниципального самоуправления </a:t>
          </a:r>
        </a:p>
      </dsp:txBody>
      <dsp:txXfrm>
        <a:off x="1840821" y="2703432"/>
        <a:ext cx="6953674" cy="819222"/>
      </dsp:txXfrm>
    </dsp:sp>
    <dsp:sp modelId="{061AC3E9-BE8A-42C0-B83F-90A18FD74A3B}">
      <dsp:nvSpPr>
        <dsp:cNvPr id="0" name=""/>
        <dsp:cNvSpPr/>
      </dsp:nvSpPr>
      <dsp:spPr>
        <a:xfrm>
          <a:off x="653757" y="2785354"/>
          <a:ext cx="615227" cy="655377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5394098"/>
            <a:satOff val="-25103"/>
            <a:lumOff val="-110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A2B20E-7A8A-4999-BC2D-06DFCF29C091}">
      <dsp:nvSpPr>
        <dsp:cNvPr id="0" name=""/>
        <dsp:cNvSpPr/>
      </dsp:nvSpPr>
      <dsp:spPr>
        <a:xfrm>
          <a:off x="0" y="3604576"/>
          <a:ext cx="8794496" cy="819222"/>
        </a:xfrm>
        <a:prstGeom prst="roundRect">
          <a:avLst>
            <a:gd name="adj" fmla="val 1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Выборы министров ученического муниципального самоуправления</a:t>
          </a:r>
        </a:p>
      </dsp:txBody>
      <dsp:txXfrm>
        <a:off x="1840821" y="3604576"/>
        <a:ext cx="6953674" cy="819222"/>
      </dsp:txXfrm>
    </dsp:sp>
    <dsp:sp modelId="{D2CDE766-6E0C-4686-A5CD-71F2248387AE}">
      <dsp:nvSpPr>
        <dsp:cNvPr id="0" name=""/>
        <dsp:cNvSpPr/>
      </dsp:nvSpPr>
      <dsp:spPr>
        <a:xfrm>
          <a:off x="653757" y="3686499"/>
          <a:ext cx="615227" cy="655377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7192131"/>
            <a:satOff val="-33471"/>
            <a:lumOff val="-14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5C70C1-2FE2-47CD-8AA0-85448F48F1A2}">
      <dsp:nvSpPr>
        <dsp:cNvPr id="0" name=""/>
        <dsp:cNvSpPr/>
      </dsp:nvSpPr>
      <dsp:spPr>
        <a:xfrm>
          <a:off x="0" y="4505721"/>
          <a:ext cx="8794496" cy="819222"/>
        </a:xfrm>
        <a:prstGeom prst="roundRect">
          <a:avLst>
            <a:gd name="adj" fmla="val 10000"/>
          </a:avLst>
        </a:prstGeom>
        <a:solidFill>
          <a:schemeClr val="accent4">
            <a:hueOff val="8167408"/>
            <a:satOff val="-33981"/>
            <a:lumOff val="80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планов работы школьного самоуправления школ Республики Крым</a:t>
          </a:r>
        </a:p>
      </dsp:txBody>
      <dsp:txXfrm>
        <a:off x="1840821" y="4505721"/>
        <a:ext cx="6953674" cy="819222"/>
      </dsp:txXfrm>
    </dsp:sp>
    <dsp:sp modelId="{66892F62-936E-4AFF-AA5B-4839DBF516D2}">
      <dsp:nvSpPr>
        <dsp:cNvPr id="0" name=""/>
        <dsp:cNvSpPr/>
      </dsp:nvSpPr>
      <dsp:spPr>
        <a:xfrm>
          <a:off x="589751" y="4587643"/>
          <a:ext cx="743240" cy="655377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8990164"/>
            <a:satOff val="-41838"/>
            <a:lumOff val="-18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B8D610-49BE-401F-9754-A1465350DCCB}">
      <dsp:nvSpPr>
        <dsp:cNvPr id="0" name=""/>
        <dsp:cNvSpPr/>
      </dsp:nvSpPr>
      <dsp:spPr>
        <a:xfrm>
          <a:off x="0" y="5406865"/>
          <a:ext cx="8794496" cy="819222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рганизация работы с Советом наставников в муниципальных образованиях и на республиканском уровне</a:t>
          </a:r>
        </a:p>
      </dsp:txBody>
      <dsp:txXfrm>
        <a:off x="1840821" y="5406865"/>
        <a:ext cx="6953674" cy="819222"/>
      </dsp:txXfrm>
    </dsp:sp>
    <dsp:sp modelId="{2D6C572D-F267-4D46-B675-AD868751C57B}">
      <dsp:nvSpPr>
        <dsp:cNvPr id="0" name=""/>
        <dsp:cNvSpPr/>
      </dsp:nvSpPr>
      <dsp:spPr>
        <a:xfrm>
          <a:off x="653757" y="5488787"/>
          <a:ext cx="615227" cy="655377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10788196"/>
            <a:satOff val="-50206"/>
            <a:lumOff val="-22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1FB43-CC9E-4823-ACCF-D34A8158376D}">
      <dsp:nvSpPr>
        <dsp:cNvPr id="0" name=""/>
        <dsp:cNvSpPr/>
      </dsp:nvSpPr>
      <dsp:spPr>
        <a:xfrm>
          <a:off x="0" y="0"/>
          <a:ext cx="8794496" cy="24402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Ноябрь 2021 года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-Профильные смены в детских оздоровительных лагерях (организация тренингов, круглых столов, встреч) 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3864" y="0"/>
        <a:ext cx="6920631" cy="2440273"/>
      </dsp:txXfrm>
    </dsp:sp>
    <dsp:sp modelId="{D816A189-3531-48BA-9D2F-FC056D53891A}">
      <dsp:nvSpPr>
        <dsp:cNvPr id="0" name=""/>
        <dsp:cNvSpPr/>
      </dsp:nvSpPr>
      <dsp:spPr>
        <a:xfrm>
          <a:off x="686800" y="760276"/>
          <a:ext cx="615227" cy="919721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74154F-BDBD-4708-87B1-3742C15E17CC}">
      <dsp:nvSpPr>
        <dsp:cNvPr id="0" name=""/>
        <dsp:cNvSpPr/>
      </dsp:nvSpPr>
      <dsp:spPr>
        <a:xfrm>
          <a:off x="0" y="2555238"/>
          <a:ext cx="8794496" cy="1149651"/>
        </a:xfrm>
        <a:prstGeom prst="roundRect">
          <a:avLst>
            <a:gd name="adj" fmla="val 1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 Форум лидеров ученического самоуправления (Президенты всех школ Крыма, 524 чел.)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3864" y="2555238"/>
        <a:ext cx="6920631" cy="1149651"/>
      </dsp:txXfrm>
    </dsp:sp>
    <dsp:sp modelId="{274A3F35-1932-42A6-ADCC-115CF6AF6B6C}">
      <dsp:nvSpPr>
        <dsp:cNvPr id="0" name=""/>
        <dsp:cNvSpPr/>
      </dsp:nvSpPr>
      <dsp:spPr>
        <a:xfrm>
          <a:off x="686800" y="2670204"/>
          <a:ext cx="615227" cy="919721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3596066"/>
            <a:satOff val="-16735"/>
            <a:lumOff val="-73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463A24-DAA6-4B34-BF19-53F7D34423D1}">
      <dsp:nvSpPr>
        <dsp:cNvPr id="0" name=""/>
        <dsp:cNvSpPr/>
      </dsp:nvSpPr>
      <dsp:spPr>
        <a:xfrm>
          <a:off x="0" y="3819855"/>
          <a:ext cx="8794496" cy="1149651"/>
        </a:xfrm>
        <a:prstGeom prst="roundRect">
          <a:avLst>
            <a:gd name="adj" fmla="val 1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 Делегирование в состав совета при Главе Республики Крым от муниципальных образований Республики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3864" y="3819855"/>
        <a:ext cx="6920631" cy="1149651"/>
      </dsp:txXfrm>
    </dsp:sp>
    <dsp:sp modelId="{81F653AA-2310-432C-AD2B-92E146F79CB3}">
      <dsp:nvSpPr>
        <dsp:cNvPr id="0" name=""/>
        <dsp:cNvSpPr/>
      </dsp:nvSpPr>
      <dsp:spPr>
        <a:xfrm>
          <a:off x="631940" y="3934821"/>
          <a:ext cx="724947" cy="919721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7192131"/>
            <a:satOff val="-33471"/>
            <a:lumOff val="-14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B8D610-49BE-401F-9754-A1465350DCCB}">
      <dsp:nvSpPr>
        <dsp:cNvPr id="0" name=""/>
        <dsp:cNvSpPr/>
      </dsp:nvSpPr>
      <dsp:spPr>
        <a:xfrm>
          <a:off x="0" y="5084472"/>
          <a:ext cx="8794496" cy="1149651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рганизация работы с Советом наставников в муниципальных образованиях и на республиканском уровне</a:t>
          </a:r>
        </a:p>
      </dsp:txBody>
      <dsp:txXfrm>
        <a:off x="1873864" y="5084472"/>
        <a:ext cx="6920631" cy="1149651"/>
      </dsp:txXfrm>
    </dsp:sp>
    <dsp:sp modelId="{2D6C572D-F267-4D46-B675-AD868751C57B}">
      <dsp:nvSpPr>
        <dsp:cNvPr id="0" name=""/>
        <dsp:cNvSpPr/>
      </dsp:nvSpPr>
      <dsp:spPr>
        <a:xfrm>
          <a:off x="686800" y="5199437"/>
          <a:ext cx="615227" cy="919721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10788196"/>
            <a:satOff val="-50206"/>
            <a:lumOff val="-22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1FB43-CC9E-4823-ACCF-D34A8158376D}">
      <dsp:nvSpPr>
        <dsp:cNvPr id="0" name=""/>
        <dsp:cNvSpPr/>
      </dsp:nvSpPr>
      <dsp:spPr>
        <a:xfrm>
          <a:off x="0" y="0"/>
          <a:ext cx="8794496" cy="13629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Декабрь 2021 года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 Форум Президентов ученического самоуправления муниципального образования и молодых министров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« К Л А С </a:t>
          </a:r>
          <a:r>
            <a:rPr lang="ru-RU" sz="20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»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9600" y="0"/>
        <a:ext cx="6924895" cy="1362902"/>
      </dsp:txXfrm>
    </dsp:sp>
    <dsp:sp modelId="{D816A189-3531-48BA-9D2F-FC056D53891A}">
      <dsp:nvSpPr>
        <dsp:cNvPr id="0" name=""/>
        <dsp:cNvSpPr/>
      </dsp:nvSpPr>
      <dsp:spPr>
        <a:xfrm>
          <a:off x="682537" y="238644"/>
          <a:ext cx="615227" cy="8856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74154F-BDBD-4708-87B1-3742C15E17CC}">
      <dsp:nvSpPr>
        <dsp:cNvPr id="0" name=""/>
        <dsp:cNvSpPr/>
      </dsp:nvSpPr>
      <dsp:spPr>
        <a:xfrm>
          <a:off x="0" y="1473603"/>
          <a:ext cx="8794496" cy="1107015"/>
        </a:xfrm>
        <a:prstGeom prst="roundRect">
          <a:avLst>
            <a:gd name="adj" fmla="val 1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-Участие в республиканских мероприятиях , конкурсных программах</a:t>
          </a:r>
          <a:endParaRPr lang="ru-RU" sz="23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9600" y="1473603"/>
        <a:ext cx="6924895" cy="1107015"/>
      </dsp:txXfrm>
    </dsp:sp>
    <dsp:sp modelId="{274A3F35-1932-42A6-ADCC-115CF6AF6B6C}">
      <dsp:nvSpPr>
        <dsp:cNvPr id="0" name=""/>
        <dsp:cNvSpPr/>
      </dsp:nvSpPr>
      <dsp:spPr>
        <a:xfrm>
          <a:off x="682537" y="1584305"/>
          <a:ext cx="615227" cy="8856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2697049"/>
            <a:satOff val="-12551"/>
            <a:lumOff val="-5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2A62EF-F70E-4482-9A86-BE4032CCA8DC}">
      <dsp:nvSpPr>
        <dsp:cNvPr id="0" name=""/>
        <dsp:cNvSpPr/>
      </dsp:nvSpPr>
      <dsp:spPr>
        <a:xfrm>
          <a:off x="0" y="2691321"/>
          <a:ext cx="8794496" cy="1107015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-Реализация проектов направленных на популяризацию ученического самоуправление в Республике Крым</a:t>
          </a:r>
          <a:endParaRPr lang="ru-RU" sz="23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9600" y="2691321"/>
        <a:ext cx="6924895" cy="1107015"/>
      </dsp:txXfrm>
    </dsp:sp>
    <dsp:sp modelId="{061AC3E9-BE8A-42C0-B83F-90A18FD74A3B}">
      <dsp:nvSpPr>
        <dsp:cNvPr id="0" name=""/>
        <dsp:cNvSpPr/>
      </dsp:nvSpPr>
      <dsp:spPr>
        <a:xfrm>
          <a:off x="682537" y="2802022"/>
          <a:ext cx="615227" cy="8856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5394098"/>
            <a:satOff val="-25103"/>
            <a:lumOff val="-110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520A4C-33B5-4A1C-8710-E8F51FFD272B}">
      <dsp:nvSpPr>
        <dsp:cNvPr id="0" name=""/>
        <dsp:cNvSpPr/>
      </dsp:nvSpPr>
      <dsp:spPr>
        <a:xfrm>
          <a:off x="0" y="3909038"/>
          <a:ext cx="8794496" cy="1107015"/>
        </a:xfrm>
        <a:prstGeom prst="roundRect">
          <a:avLst>
            <a:gd name="adj" fmla="val 1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установочных онлайн-встреч по плану работы и организации ученического взаимодействия</a:t>
          </a:r>
          <a:endParaRPr lang="ru-RU" sz="23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9600" y="3909038"/>
        <a:ext cx="6924895" cy="1107015"/>
      </dsp:txXfrm>
    </dsp:sp>
    <dsp:sp modelId="{0438CCB1-9ACA-4BB3-AF61-0B0ED98C7972}">
      <dsp:nvSpPr>
        <dsp:cNvPr id="0" name=""/>
        <dsp:cNvSpPr/>
      </dsp:nvSpPr>
      <dsp:spPr>
        <a:xfrm>
          <a:off x="650630" y="4019739"/>
          <a:ext cx="679040" cy="8856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8091147"/>
            <a:satOff val="-37655"/>
            <a:lumOff val="-16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B8D610-49BE-401F-9754-A1465350DCCB}">
      <dsp:nvSpPr>
        <dsp:cNvPr id="0" name=""/>
        <dsp:cNvSpPr/>
      </dsp:nvSpPr>
      <dsp:spPr>
        <a:xfrm>
          <a:off x="0" y="5126755"/>
          <a:ext cx="8794496" cy="1107015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z="23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рганизация работы с Советом наставников в муниципальных образованиях и на республиканском уровне</a:t>
          </a:r>
        </a:p>
      </dsp:txBody>
      <dsp:txXfrm>
        <a:off x="1869600" y="5126755"/>
        <a:ext cx="6924895" cy="1107015"/>
      </dsp:txXfrm>
    </dsp:sp>
    <dsp:sp modelId="{2D6C572D-F267-4D46-B675-AD868751C57B}">
      <dsp:nvSpPr>
        <dsp:cNvPr id="0" name=""/>
        <dsp:cNvSpPr/>
      </dsp:nvSpPr>
      <dsp:spPr>
        <a:xfrm>
          <a:off x="682537" y="5237457"/>
          <a:ext cx="615227" cy="88561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10788196"/>
            <a:satOff val="-50206"/>
            <a:lumOff val="-22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1FB43-CC9E-4823-ACCF-D34A8158376D}">
      <dsp:nvSpPr>
        <dsp:cNvPr id="0" name=""/>
        <dsp:cNvSpPr/>
      </dsp:nvSpPr>
      <dsp:spPr>
        <a:xfrm>
          <a:off x="0" y="0"/>
          <a:ext cx="8794496" cy="15653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Январь 2022 </a:t>
          </a: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года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-Проведение </a:t>
          </a:r>
          <a:r>
            <a:rPr lang="ru-RU" sz="20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вебинаров</a:t>
          </a: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для педагогов наставников, тренинги , мастер классы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8484" y="0"/>
        <a:ext cx="6936011" cy="1565338"/>
      </dsp:txXfrm>
    </dsp:sp>
    <dsp:sp modelId="{D816A189-3531-48BA-9D2F-FC056D53891A}">
      <dsp:nvSpPr>
        <dsp:cNvPr id="0" name=""/>
        <dsp:cNvSpPr/>
      </dsp:nvSpPr>
      <dsp:spPr>
        <a:xfrm>
          <a:off x="671421" y="384326"/>
          <a:ext cx="615227" cy="796685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65C7E8-DDFB-4972-AE8D-7D5A88650B75}">
      <dsp:nvSpPr>
        <dsp:cNvPr id="0" name=""/>
        <dsp:cNvSpPr/>
      </dsp:nvSpPr>
      <dsp:spPr>
        <a:xfrm>
          <a:off x="0" y="1664923"/>
          <a:ext cx="8794496" cy="1282415"/>
        </a:xfrm>
        <a:prstGeom prst="roundRect">
          <a:avLst>
            <a:gd name="adj" fmla="val 1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Выезды специалистов для проведения тренингов с активом ученического самоуправления в муниципальных образованиях</a:t>
          </a:r>
          <a:endParaRPr lang="ru-RU" sz="2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8484" y="1664923"/>
        <a:ext cx="6936011" cy="1282415"/>
      </dsp:txXfrm>
    </dsp:sp>
    <dsp:sp modelId="{BC0C19D9-5B35-46EB-A306-50CB5878136C}">
      <dsp:nvSpPr>
        <dsp:cNvPr id="0" name=""/>
        <dsp:cNvSpPr/>
      </dsp:nvSpPr>
      <dsp:spPr>
        <a:xfrm>
          <a:off x="685554" y="1907788"/>
          <a:ext cx="586962" cy="796685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2697049"/>
            <a:satOff val="-12551"/>
            <a:lumOff val="-5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53E1D2-59F4-4FB6-A015-FF70415DD2FA}">
      <dsp:nvSpPr>
        <dsp:cNvPr id="0" name=""/>
        <dsp:cNvSpPr/>
      </dsp:nvSpPr>
      <dsp:spPr>
        <a:xfrm>
          <a:off x="0" y="3046924"/>
          <a:ext cx="8794496" cy="995857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z="21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рганизация работы с Советом наставников в муниципальных образованиях и на республиканском уровне</a:t>
          </a:r>
          <a:endParaRPr lang="ru-RU" sz="2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8484" y="3046924"/>
        <a:ext cx="6936011" cy="995857"/>
      </dsp:txXfrm>
    </dsp:sp>
    <dsp:sp modelId="{EDC53431-5285-40C2-95F6-381DFC838FE1}">
      <dsp:nvSpPr>
        <dsp:cNvPr id="0" name=""/>
        <dsp:cNvSpPr/>
      </dsp:nvSpPr>
      <dsp:spPr>
        <a:xfrm>
          <a:off x="736465" y="3146510"/>
          <a:ext cx="485139" cy="796685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5394098"/>
            <a:satOff val="-25103"/>
            <a:lumOff val="-110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85C8F6-4996-4440-8BC0-566917583DB3}">
      <dsp:nvSpPr>
        <dsp:cNvPr id="0" name=""/>
        <dsp:cNvSpPr/>
      </dsp:nvSpPr>
      <dsp:spPr>
        <a:xfrm>
          <a:off x="0" y="4142367"/>
          <a:ext cx="8794496" cy="995857"/>
        </a:xfrm>
        <a:prstGeom prst="roundRect">
          <a:avLst>
            <a:gd name="adj" fmla="val 1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Встречи с активистами на базе координационного центра </a:t>
          </a:r>
          <a:endParaRPr lang="ru-RU" sz="2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8484" y="4142367"/>
        <a:ext cx="6936011" cy="995857"/>
      </dsp:txXfrm>
    </dsp:sp>
    <dsp:sp modelId="{7DCDBB8F-5E57-4E58-99B8-C00CDA7FF0D0}">
      <dsp:nvSpPr>
        <dsp:cNvPr id="0" name=""/>
        <dsp:cNvSpPr/>
      </dsp:nvSpPr>
      <dsp:spPr>
        <a:xfrm>
          <a:off x="711533" y="4241953"/>
          <a:ext cx="535004" cy="796685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8091147"/>
            <a:satOff val="-37655"/>
            <a:lumOff val="-16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B8D610-49BE-401F-9754-A1465350DCCB}">
      <dsp:nvSpPr>
        <dsp:cNvPr id="0" name=""/>
        <dsp:cNvSpPr/>
      </dsp:nvSpPr>
      <dsp:spPr>
        <a:xfrm>
          <a:off x="0" y="5237810"/>
          <a:ext cx="8794496" cy="995857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z="21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рганизация работы с Советом наставников в муниципальных образованиях и на республиканском уровне</a:t>
          </a:r>
        </a:p>
      </dsp:txBody>
      <dsp:txXfrm>
        <a:off x="1858484" y="5237810"/>
        <a:ext cx="6936011" cy="995857"/>
      </dsp:txXfrm>
    </dsp:sp>
    <dsp:sp modelId="{2D6C572D-F267-4D46-B675-AD868751C57B}">
      <dsp:nvSpPr>
        <dsp:cNvPr id="0" name=""/>
        <dsp:cNvSpPr/>
      </dsp:nvSpPr>
      <dsp:spPr>
        <a:xfrm>
          <a:off x="671421" y="5337396"/>
          <a:ext cx="615227" cy="796685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10788196"/>
            <a:satOff val="-50206"/>
            <a:lumOff val="-22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844CB-A3EF-4881-B184-B93CA6030EED}">
      <dsp:nvSpPr>
        <dsp:cNvPr id="0" name=""/>
        <dsp:cNvSpPr/>
      </dsp:nvSpPr>
      <dsp:spPr>
        <a:xfrm>
          <a:off x="14630" y="0"/>
          <a:ext cx="8017459" cy="5010912"/>
        </a:xfrm>
        <a:prstGeom prst="swooshArrow">
          <a:avLst>
            <a:gd name="adj1" fmla="val 25000"/>
            <a:gd name="adj2" fmla="val 25000"/>
          </a:avLst>
        </a:prstGeom>
        <a:solidFill>
          <a:srgbClr val="FFE8CB">
            <a:alpha val="72941"/>
          </a:srgb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36E97-8E54-4E82-B848-6DA079C78B17}">
      <dsp:nvSpPr>
        <dsp:cNvPr id="0" name=""/>
        <dsp:cNvSpPr/>
      </dsp:nvSpPr>
      <dsp:spPr>
        <a:xfrm>
          <a:off x="804350" y="3726114"/>
          <a:ext cx="184401" cy="1844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507066-72DE-4A26-9AEE-E4EEE4A5A698}">
      <dsp:nvSpPr>
        <dsp:cNvPr id="0" name=""/>
        <dsp:cNvSpPr/>
      </dsp:nvSpPr>
      <dsp:spPr>
        <a:xfrm>
          <a:off x="896550" y="3818314"/>
          <a:ext cx="1370985" cy="119259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11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педагоги-организаторы </a:t>
          </a:r>
        </a:p>
      </dsp:txBody>
      <dsp:txXfrm>
        <a:off x="896550" y="3818314"/>
        <a:ext cx="1370985" cy="1192597"/>
      </dsp:txXfrm>
    </dsp:sp>
    <dsp:sp modelId="{547F8DD4-2DA3-4575-AD90-35AEC3A93E38}">
      <dsp:nvSpPr>
        <dsp:cNvPr id="0" name=""/>
        <dsp:cNvSpPr/>
      </dsp:nvSpPr>
      <dsp:spPr>
        <a:xfrm>
          <a:off x="2107187" y="2560576"/>
          <a:ext cx="320698" cy="320698"/>
        </a:xfrm>
        <a:prstGeom prst="ellips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889E35-5AB4-495A-9752-65B44B3E3055}">
      <dsp:nvSpPr>
        <dsp:cNvPr id="0" name=""/>
        <dsp:cNvSpPr/>
      </dsp:nvSpPr>
      <dsp:spPr>
        <a:xfrm>
          <a:off x="2267536" y="2720925"/>
          <a:ext cx="1683666" cy="228998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931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заместители директора по воспитательной работе</a:t>
          </a:r>
        </a:p>
      </dsp:txBody>
      <dsp:txXfrm>
        <a:off x="2267536" y="2720925"/>
        <a:ext cx="1683666" cy="2289986"/>
      </dsp:txXfrm>
    </dsp:sp>
    <dsp:sp modelId="{A7EF28B8-AE65-43FA-8AC1-0ECB59E97007}">
      <dsp:nvSpPr>
        <dsp:cNvPr id="0" name=""/>
        <dsp:cNvSpPr/>
      </dsp:nvSpPr>
      <dsp:spPr>
        <a:xfrm>
          <a:off x="3770810" y="1701705"/>
          <a:ext cx="424925" cy="424925"/>
        </a:xfrm>
        <a:prstGeom prst="ellips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196F2E-AAE3-49C9-8484-2018AFC9B101}">
      <dsp:nvSpPr>
        <dsp:cNvPr id="0" name=""/>
        <dsp:cNvSpPr/>
      </dsp:nvSpPr>
      <dsp:spPr>
        <a:xfrm>
          <a:off x="3983272" y="1914168"/>
          <a:ext cx="1683666" cy="309674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159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методисты, курирующие воспитательную работу</a:t>
          </a:r>
        </a:p>
      </dsp:txBody>
      <dsp:txXfrm>
        <a:off x="3983272" y="1914168"/>
        <a:ext cx="1683666" cy="3096743"/>
      </dsp:txXfrm>
    </dsp:sp>
    <dsp:sp modelId="{3033E73C-E4A7-4F43-B17D-FA79DEF4B92E}">
      <dsp:nvSpPr>
        <dsp:cNvPr id="0" name=""/>
        <dsp:cNvSpPr/>
      </dsp:nvSpPr>
      <dsp:spPr>
        <a:xfrm>
          <a:off x="5582755" y="1133468"/>
          <a:ext cx="569239" cy="569239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E0D0EB-D8DD-43E7-86D2-D5C29799A27D}">
      <dsp:nvSpPr>
        <dsp:cNvPr id="0" name=""/>
        <dsp:cNvSpPr/>
      </dsp:nvSpPr>
      <dsp:spPr>
        <a:xfrm>
          <a:off x="5867375" y="1418088"/>
          <a:ext cx="1683666" cy="359282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62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заместители начальников управлений (отделов) образования муниципальных образований РК</a:t>
          </a:r>
        </a:p>
      </dsp:txBody>
      <dsp:txXfrm>
        <a:off x="5867375" y="1418088"/>
        <a:ext cx="1683666" cy="359282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81D3C-DD4F-44C2-B8AC-D7C1FD18462D}">
      <dsp:nvSpPr>
        <dsp:cNvPr id="0" name=""/>
        <dsp:cNvSpPr/>
      </dsp:nvSpPr>
      <dsp:spPr>
        <a:xfrm>
          <a:off x="1182085" y="2136896"/>
          <a:ext cx="386509" cy="1841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254" y="0"/>
              </a:lnTo>
              <a:lnTo>
                <a:pt x="193254" y="1841221"/>
              </a:lnTo>
              <a:lnTo>
                <a:pt x="386509" y="184122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328305" y="3010473"/>
        <a:ext cx="94067" cy="94067"/>
      </dsp:txXfrm>
    </dsp:sp>
    <dsp:sp modelId="{68A043E6-F69E-40F2-9758-6B8A8CB5F7AE}">
      <dsp:nvSpPr>
        <dsp:cNvPr id="0" name=""/>
        <dsp:cNvSpPr/>
      </dsp:nvSpPr>
      <dsp:spPr>
        <a:xfrm>
          <a:off x="1182085" y="2136896"/>
          <a:ext cx="386509" cy="1104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254" y="0"/>
              </a:lnTo>
              <a:lnTo>
                <a:pt x="193254" y="1104732"/>
              </a:lnTo>
              <a:lnTo>
                <a:pt x="386509" y="11047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6079" y="2660002"/>
        <a:ext cx="58519" cy="58519"/>
      </dsp:txXfrm>
    </dsp:sp>
    <dsp:sp modelId="{89BE3050-2712-489D-931B-FB190F67E08D}">
      <dsp:nvSpPr>
        <dsp:cNvPr id="0" name=""/>
        <dsp:cNvSpPr/>
      </dsp:nvSpPr>
      <dsp:spPr>
        <a:xfrm>
          <a:off x="1182085" y="2136896"/>
          <a:ext cx="386509" cy="368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254" y="0"/>
              </a:lnTo>
              <a:lnTo>
                <a:pt x="193254" y="368244"/>
              </a:lnTo>
              <a:lnTo>
                <a:pt x="386509" y="36824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1993" y="2307672"/>
        <a:ext cx="26692" cy="26692"/>
      </dsp:txXfrm>
    </dsp:sp>
    <dsp:sp modelId="{0E5566C5-BF3E-4705-AB0F-AA2C575D4CCE}">
      <dsp:nvSpPr>
        <dsp:cNvPr id="0" name=""/>
        <dsp:cNvSpPr/>
      </dsp:nvSpPr>
      <dsp:spPr>
        <a:xfrm>
          <a:off x="1182085" y="1768652"/>
          <a:ext cx="386509" cy="368244"/>
        </a:xfrm>
        <a:custGeom>
          <a:avLst/>
          <a:gdLst/>
          <a:ahLst/>
          <a:cxnLst/>
          <a:rect l="0" t="0" r="0" b="0"/>
          <a:pathLst>
            <a:path>
              <a:moveTo>
                <a:pt x="0" y="368244"/>
              </a:moveTo>
              <a:lnTo>
                <a:pt x="193254" y="368244"/>
              </a:lnTo>
              <a:lnTo>
                <a:pt x="193254" y="0"/>
              </a:lnTo>
              <a:lnTo>
                <a:pt x="38650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1993" y="1939428"/>
        <a:ext cx="26692" cy="26692"/>
      </dsp:txXfrm>
    </dsp:sp>
    <dsp:sp modelId="{12FC36BF-0288-4500-B8B3-23845BA1AD0A}">
      <dsp:nvSpPr>
        <dsp:cNvPr id="0" name=""/>
        <dsp:cNvSpPr/>
      </dsp:nvSpPr>
      <dsp:spPr>
        <a:xfrm>
          <a:off x="1182085" y="1032163"/>
          <a:ext cx="386509" cy="1104732"/>
        </a:xfrm>
        <a:custGeom>
          <a:avLst/>
          <a:gdLst/>
          <a:ahLst/>
          <a:cxnLst/>
          <a:rect l="0" t="0" r="0" b="0"/>
          <a:pathLst>
            <a:path>
              <a:moveTo>
                <a:pt x="0" y="1104732"/>
              </a:moveTo>
              <a:lnTo>
                <a:pt x="193254" y="1104732"/>
              </a:lnTo>
              <a:lnTo>
                <a:pt x="193254" y="0"/>
              </a:lnTo>
              <a:lnTo>
                <a:pt x="38650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6079" y="1555270"/>
        <a:ext cx="58519" cy="58519"/>
      </dsp:txXfrm>
    </dsp:sp>
    <dsp:sp modelId="{CF3A1F7A-6E82-4C81-A5E1-4CC79CDADC22}">
      <dsp:nvSpPr>
        <dsp:cNvPr id="0" name=""/>
        <dsp:cNvSpPr/>
      </dsp:nvSpPr>
      <dsp:spPr>
        <a:xfrm>
          <a:off x="1182085" y="295675"/>
          <a:ext cx="386509" cy="1841221"/>
        </a:xfrm>
        <a:custGeom>
          <a:avLst/>
          <a:gdLst/>
          <a:ahLst/>
          <a:cxnLst/>
          <a:rect l="0" t="0" r="0" b="0"/>
          <a:pathLst>
            <a:path>
              <a:moveTo>
                <a:pt x="0" y="1841221"/>
              </a:moveTo>
              <a:lnTo>
                <a:pt x="193254" y="1841221"/>
              </a:lnTo>
              <a:lnTo>
                <a:pt x="193254" y="0"/>
              </a:lnTo>
              <a:lnTo>
                <a:pt x="38650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8305" y="1169252"/>
        <a:ext cx="94067" cy="94067"/>
      </dsp:txXfrm>
    </dsp:sp>
    <dsp:sp modelId="{A3B81DF9-3C7B-448F-95C7-25EB252C473F}">
      <dsp:nvSpPr>
        <dsp:cNvPr id="0" name=""/>
        <dsp:cNvSpPr/>
      </dsp:nvSpPr>
      <dsp:spPr>
        <a:xfrm rot="16200000">
          <a:off x="-752338" y="1955517"/>
          <a:ext cx="3506088" cy="36275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752338" y="1955517"/>
        <a:ext cx="3506088" cy="362758"/>
      </dsp:txXfrm>
    </dsp:sp>
    <dsp:sp modelId="{16B1BEC2-E0CB-4262-B43B-FA7EAB3416E7}">
      <dsp:nvSpPr>
        <dsp:cNvPr id="0" name=""/>
        <dsp:cNvSpPr/>
      </dsp:nvSpPr>
      <dsp:spPr>
        <a:xfrm>
          <a:off x="1568594" y="1079"/>
          <a:ext cx="3635176" cy="5891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положения</a:t>
          </a:r>
        </a:p>
      </dsp:txBody>
      <dsp:txXfrm>
        <a:off x="1568594" y="1079"/>
        <a:ext cx="3635176" cy="589190"/>
      </dsp:txXfrm>
    </dsp:sp>
    <dsp:sp modelId="{3BCE7FF6-3301-4C6D-A520-8BA61C22C0B8}">
      <dsp:nvSpPr>
        <dsp:cNvPr id="0" name=""/>
        <dsp:cNvSpPr/>
      </dsp:nvSpPr>
      <dsp:spPr>
        <a:xfrm>
          <a:off x="1568594" y="737568"/>
          <a:ext cx="3635176" cy="5891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семинары</a:t>
          </a:r>
        </a:p>
      </dsp:txBody>
      <dsp:txXfrm>
        <a:off x="1568594" y="737568"/>
        <a:ext cx="3635176" cy="589190"/>
      </dsp:txXfrm>
    </dsp:sp>
    <dsp:sp modelId="{1AC987CD-8A34-4F25-ADE2-730C1C653BC7}">
      <dsp:nvSpPr>
        <dsp:cNvPr id="0" name=""/>
        <dsp:cNvSpPr/>
      </dsp:nvSpPr>
      <dsp:spPr>
        <a:xfrm>
          <a:off x="1568594" y="1474056"/>
          <a:ext cx="3633785" cy="5891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тренинги</a:t>
          </a:r>
        </a:p>
      </dsp:txBody>
      <dsp:txXfrm>
        <a:off x="1568594" y="1474056"/>
        <a:ext cx="3633785" cy="589190"/>
      </dsp:txXfrm>
    </dsp:sp>
    <dsp:sp modelId="{C7C25AA7-D31F-4C6F-9A1D-D9EE90BB983D}">
      <dsp:nvSpPr>
        <dsp:cNvPr id="0" name=""/>
        <dsp:cNvSpPr/>
      </dsp:nvSpPr>
      <dsp:spPr>
        <a:xfrm>
          <a:off x="1568594" y="2210545"/>
          <a:ext cx="3635176" cy="5891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рекомендации</a:t>
          </a:r>
        </a:p>
      </dsp:txBody>
      <dsp:txXfrm>
        <a:off x="1568594" y="2210545"/>
        <a:ext cx="3635176" cy="589190"/>
      </dsp:txXfrm>
    </dsp:sp>
    <dsp:sp modelId="{6760E42A-7FF8-430C-AD23-87E7DDF18017}">
      <dsp:nvSpPr>
        <dsp:cNvPr id="0" name=""/>
        <dsp:cNvSpPr/>
      </dsp:nvSpPr>
      <dsp:spPr>
        <a:xfrm>
          <a:off x="1568594" y="2947033"/>
          <a:ext cx="3597975" cy="5891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курсы повышения квалификации</a:t>
          </a:r>
        </a:p>
      </dsp:txBody>
      <dsp:txXfrm>
        <a:off x="1568594" y="2947033"/>
        <a:ext cx="3597975" cy="589190"/>
      </dsp:txXfrm>
    </dsp:sp>
    <dsp:sp modelId="{C7A3D118-1081-4C5D-825C-251DFF83AD14}">
      <dsp:nvSpPr>
        <dsp:cNvPr id="0" name=""/>
        <dsp:cNvSpPr/>
      </dsp:nvSpPr>
      <dsp:spPr>
        <a:xfrm>
          <a:off x="1568594" y="3683522"/>
          <a:ext cx="3597975" cy="5891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конкурсы профессионального мастерства</a:t>
          </a:r>
        </a:p>
      </dsp:txBody>
      <dsp:txXfrm>
        <a:off x="1568594" y="3683522"/>
        <a:ext cx="3597975" cy="5891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6F1E0-3623-4F05-BF69-36A68E5DC55B}">
      <dsp:nvSpPr>
        <dsp:cNvPr id="0" name=""/>
        <dsp:cNvSpPr/>
      </dsp:nvSpPr>
      <dsp:spPr>
        <a:xfrm>
          <a:off x="0" y="1020671"/>
          <a:ext cx="1061161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315077-5DE6-485D-A6AC-6CAAEBE60810}">
      <dsp:nvSpPr>
        <dsp:cNvPr id="0" name=""/>
        <dsp:cNvSpPr/>
      </dsp:nvSpPr>
      <dsp:spPr>
        <a:xfrm>
          <a:off x="530580" y="548351"/>
          <a:ext cx="7428128" cy="944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766" tIns="0" rIns="28076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Президент</a:t>
          </a:r>
        </a:p>
      </dsp:txBody>
      <dsp:txXfrm>
        <a:off x="576694" y="594465"/>
        <a:ext cx="7335900" cy="852412"/>
      </dsp:txXfrm>
    </dsp:sp>
    <dsp:sp modelId="{A5D08CBB-C6B9-4F0A-8E27-2FED8B6C2699}">
      <dsp:nvSpPr>
        <dsp:cNvPr id="0" name=""/>
        <dsp:cNvSpPr/>
      </dsp:nvSpPr>
      <dsp:spPr>
        <a:xfrm>
          <a:off x="0" y="2472191"/>
          <a:ext cx="1061161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9BF4B-1044-4A12-BBEF-09A445D02EBB}">
      <dsp:nvSpPr>
        <dsp:cNvPr id="0" name=""/>
        <dsp:cNvSpPr/>
      </dsp:nvSpPr>
      <dsp:spPr>
        <a:xfrm>
          <a:off x="530580" y="1999871"/>
          <a:ext cx="7428128" cy="94464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766" tIns="0" rIns="28076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Министерства</a:t>
          </a:r>
        </a:p>
      </dsp:txBody>
      <dsp:txXfrm>
        <a:off x="576694" y="2045985"/>
        <a:ext cx="7335900" cy="852412"/>
      </dsp:txXfrm>
    </dsp:sp>
    <dsp:sp modelId="{B4CA8AE8-C139-4092-890A-1E464B9D76AE}">
      <dsp:nvSpPr>
        <dsp:cNvPr id="0" name=""/>
        <dsp:cNvSpPr/>
      </dsp:nvSpPr>
      <dsp:spPr>
        <a:xfrm>
          <a:off x="0" y="3923711"/>
          <a:ext cx="1061161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7F72D-E544-4B21-904D-1D0E91B19124}">
      <dsp:nvSpPr>
        <dsp:cNvPr id="0" name=""/>
        <dsp:cNvSpPr/>
      </dsp:nvSpPr>
      <dsp:spPr>
        <a:xfrm>
          <a:off x="530580" y="3451391"/>
          <a:ext cx="7428128" cy="94464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766" tIns="0" rIns="28076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Органы ученического самоуправления </a:t>
          </a:r>
        </a:p>
      </dsp:txBody>
      <dsp:txXfrm>
        <a:off x="576694" y="3497505"/>
        <a:ext cx="7335900" cy="852412"/>
      </dsp:txXfrm>
    </dsp:sp>
    <dsp:sp modelId="{38368961-05DC-43D3-8C21-03612DFAE42A}">
      <dsp:nvSpPr>
        <dsp:cNvPr id="0" name=""/>
        <dsp:cNvSpPr/>
      </dsp:nvSpPr>
      <dsp:spPr>
        <a:xfrm>
          <a:off x="0" y="5375231"/>
          <a:ext cx="1061161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B9CAB-648C-4B67-B1C7-7879CEF84F3E}">
      <dsp:nvSpPr>
        <dsp:cNvPr id="0" name=""/>
        <dsp:cNvSpPr/>
      </dsp:nvSpPr>
      <dsp:spPr>
        <a:xfrm>
          <a:off x="530580" y="4902911"/>
          <a:ext cx="7428128" cy="9446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766" tIns="0" rIns="28076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Президенты, советы министров школ</a:t>
          </a:r>
        </a:p>
      </dsp:txBody>
      <dsp:txXfrm>
        <a:off x="576694" y="4949025"/>
        <a:ext cx="7335900" cy="852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F08F4-DF40-417F-9EB4-434A0466C5F0}">
      <dsp:nvSpPr>
        <dsp:cNvPr id="0" name=""/>
        <dsp:cNvSpPr/>
      </dsp:nvSpPr>
      <dsp:spPr>
        <a:xfrm>
          <a:off x="68790" y="0"/>
          <a:ext cx="6071615" cy="607161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20B44-150A-4C07-AC9C-D72A2B93DC2C}">
      <dsp:nvSpPr>
        <dsp:cNvPr id="0" name=""/>
        <dsp:cNvSpPr/>
      </dsp:nvSpPr>
      <dsp:spPr>
        <a:xfrm>
          <a:off x="2233246" y="607754"/>
          <a:ext cx="6902239" cy="1079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Глава Республики Крым</a:t>
          </a:r>
        </a:p>
      </dsp:txBody>
      <dsp:txXfrm>
        <a:off x="2285925" y="660433"/>
        <a:ext cx="6796881" cy="973776"/>
      </dsp:txXfrm>
    </dsp:sp>
    <dsp:sp modelId="{E4CA7B92-6C03-4564-A17B-7ED294DC9254}">
      <dsp:nvSpPr>
        <dsp:cNvPr id="0" name=""/>
        <dsp:cNvSpPr/>
      </dsp:nvSpPr>
      <dsp:spPr>
        <a:xfrm>
          <a:off x="2268449" y="1821780"/>
          <a:ext cx="6831832" cy="1079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КЛАСС: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Крымская лига активистов советов старшеклассников </a:t>
          </a:r>
        </a:p>
      </dsp:txBody>
      <dsp:txXfrm>
        <a:off x="2321128" y="1874459"/>
        <a:ext cx="6726474" cy="973776"/>
      </dsp:txXfrm>
    </dsp:sp>
    <dsp:sp modelId="{3E10A5A1-C9E4-4FC1-A1E4-90B5CC978B31}">
      <dsp:nvSpPr>
        <dsp:cNvPr id="0" name=""/>
        <dsp:cNvSpPr/>
      </dsp:nvSpPr>
      <dsp:spPr>
        <a:xfrm>
          <a:off x="2223360" y="3035807"/>
          <a:ext cx="6922011" cy="1079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25 президентов от каждого муниципального управления</a:t>
          </a:r>
        </a:p>
      </dsp:txBody>
      <dsp:txXfrm>
        <a:off x="2276039" y="3088486"/>
        <a:ext cx="6816653" cy="973776"/>
      </dsp:txXfrm>
    </dsp:sp>
    <dsp:sp modelId="{EE6E75CA-8AC8-43FC-A414-50C0539D3773}">
      <dsp:nvSpPr>
        <dsp:cNvPr id="0" name=""/>
        <dsp:cNvSpPr/>
      </dsp:nvSpPr>
      <dsp:spPr>
        <a:xfrm>
          <a:off x="2272534" y="4249834"/>
          <a:ext cx="6823663" cy="1079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органы ученического самоуправления</a:t>
          </a:r>
        </a:p>
      </dsp:txBody>
      <dsp:txXfrm>
        <a:off x="2325213" y="4302513"/>
        <a:ext cx="6718305" cy="9737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D74E0-76F1-4F69-B68E-904118B95EB1}">
      <dsp:nvSpPr>
        <dsp:cNvPr id="0" name=""/>
        <dsp:cNvSpPr/>
      </dsp:nvSpPr>
      <dsp:spPr>
        <a:xfrm>
          <a:off x="2091090" y="1701702"/>
          <a:ext cx="3944689" cy="394468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СОВЕТ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НАСТАВНИКОВ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Возглавляет: </a:t>
          </a:r>
          <a: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министр образования, науки и молодёжи Республики Крым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68776" y="2279388"/>
        <a:ext cx="2789317" cy="2789317"/>
      </dsp:txXfrm>
    </dsp:sp>
    <dsp:sp modelId="{AF66EC1E-09D5-4C59-9143-C3369A7FC28C}">
      <dsp:nvSpPr>
        <dsp:cNvPr id="0" name=""/>
        <dsp:cNvSpPr/>
      </dsp:nvSpPr>
      <dsp:spPr>
        <a:xfrm>
          <a:off x="3077262" y="121703"/>
          <a:ext cx="1972344" cy="197234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Представитель совета руководителей  общеобразовательных организаций при Совете министров РК</a:t>
          </a:r>
          <a:endParaRPr lang="ru-RU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6105" y="410546"/>
        <a:ext cx="1394658" cy="1394658"/>
      </dsp:txXfrm>
    </dsp:sp>
    <dsp:sp modelId="{E28442F1-0C14-41E3-9094-564004A78184}">
      <dsp:nvSpPr>
        <dsp:cNvPr id="0" name=""/>
        <dsp:cNvSpPr/>
      </dsp:nvSpPr>
      <dsp:spPr>
        <a:xfrm>
          <a:off x="5517837" y="1894884"/>
          <a:ext cx="1972344" cy="197234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Министр образования молодёжного </a:t>
          </a:r>
          <a:r>
            <a:rPr lang="ru-RU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правительства </a:t>
          </a:r>
          <a:r>
            <a:rPr lang="ru-RU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Республики Крым</a:t>
          </a:r>
        </a:p>
      </dsp:txBody>
      <dsp:txXfrm>
        <a:off x="5806680" y="2183727"/>
        <a:ext cx="1394658" cy="1394658"/>
      </dsp:txXfrm>
    </dsp:sp>
    <dsp:sp modelId="{BD21E798-E231-49EA-BD60-AC89091970A3}">
      <dsp:nvSpPr>
        <dsp:cNvPr id="0" name=""/>
        <dsp:cNvSpPr/>
      </dsp:nvSpPr>
      <dsp:spPr>
        <a:xfrm>
          <a:off x="4585620" y="4763952"/>
          <a:ext cx="1972344" cy="197234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Координаторы воспитательной работы РК</a:t>
          </a:r>
        </a:p>
      </dsp:txBody>
      <dsp:txXfrm>
        <a:off x="4874463" y="5052795"/>
        <a:ext cx="1394658" cy="1394658"/>
      </dsp:txXfrm>
    </dsp:sp>
    <dsp:sp modelId="{8A07D780-B39B-4C8F-92F8-388E5AB673B3}">
      <dsp:nvSpPr>
        <dsp:cNvPr id="0" name=""/>
        <dsp:cNvSpPr/>
      </dsp:nvSpPr>
      <dsp:spPr>
        <a:xfrm>
          <a:off x="1568904" y="4763952"/>
          <a:ext cx="1972344" cy="197234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Ведущие педагоги РК – победители конкурсов профессионального мастерства</a:t>
          </a:r>
        </a:p>
      </dsp:txBody>
      <dsp:txXfrm>
        <a:off x="1857747" y="5052795"/>
        <a:ext cx="1394658" cy="1394658"/>
      </dsp:txXfrm>
    </dsp:sp>
    <dsp:sp modelId="{CBA35355-041A-4026-8D9E-8C56C00B738F}">
      <dsp:nvSpPr>
        <dsp:cNvPr id="0" name=""/>
        <dsp:cNvSpPr/>
      </dsp:nvSpPr>
      <dsp:spPr>
        <a:xfrm>
          <a:off x="636687" y="1894884"/>
          <a:ext cx="1972344" cy="197234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Ректоры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КИПУ, КФУ, КРИППО</a:t>
          </a:r>
        </a:p>
      </dsp:txBody>
      <dsp:txXfrm>
        <a:off x="925530" y="2183727"/>
        <a:ext cx="1394658" cy="13946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5DAA7-A4DE-47E7-9913-8349B80ABD28}">
      <dsp:nvSpPr>
        <dsp:cNvPr id="0" name=""/>
        <dsp:cNvSpPr/>
      </dsp:nvSpPr>
      <dsp:spPr>
        <a:xfrm>
          <a:off x="3989" y="0"/>
          <a:ext cx="1337518" cy="53062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Ежеквартальные встречи 25 министров образования с председателем Совета наставников</a:t>
          </a:r>
        </a:p>
      </dsp:txBody>
      <dsp:txXfrm>
        <a:off x="3989" y="2122492"/>
        <a:ext cx="1337518" cy="2122492"/>
      </dsp:txXfrm>
    </dsp:sp>
    <dsp:sp modelId="{B52C73E7-2A4A-4FC2-AC6F-9C3A28FE8714}">
      <dsp:nvSpPr>
        <dsp:cNvPr id="0" name=""/>
        <dsp:cNvSpPr/>
      </dsp:nvSpPr>
      <dsp:spPr>
        <a:xfrm>
          <a:off x="44114" y="621091"/>
          <a:ext cx="1257267" cy="116153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6574D3-A490-4797-B449-2B99F735F324}">
      <dsp:nvSpPr>
        <dsp:cNvPr id="0" name=""/>
        <dsp:cNvSpPr/>
      </dsp:nvSpPr>
      <dsp:spPr>
        <a:xfrm>
          <a:off x="1381633" y="0"/>
          <a:ext cx="1337518" cy="5306230"/>
        </a:xfrm>
        <a:prstGeom prst="roundRect">
          <a:avLst>
            <a:gd name="adj" fmla="val 10000"/>
          </a:avLst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молодых министров к подготовке и проведению республиканских мероприятий, конкурсов, круглых столов, фестивалей и т.д.</a:t>
          </a:r>
        </a:p>
      </dsp:txBody>
      <dsp:txXfrm>
        <a:off x="1381633" y="2122492"/>
        <a:ext cx="1337518" cy="2122492"/>
      </dsp:txXfrm>
    </dsp:sp>
    <dsp:sp modelId="{F300FD6C-B28C-483B-97C7-7E661AE0FD89}">
      <dsp:nvSpPr>
        <dsp:cNvPr id="0" name=""/>
        <dsp:cNvSpPr/>
      </dsp:nvSpPr>
      <dsp:spPr>
        <a:xfrm>
          <a:off x="1421758" y="643435"/>
          <a:ext cx="1257267" cy="111685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4F5FB8-6D52-4294-AFD4-DC3AFD17EFCA}">
      <dsp:nvSpPr>
        <dsp:cNvPr id="0" name=""/>
        <dsp:cNvSpPr/>
      </dsp:nvSpPr>
      <dsp:spPr>
        <a:xfrm>
          <a:off x="2759276" y="0"/>
          <a:ext cx="1337518" cy="5306230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Оказание помощи в разработке и реализации проектов  молодых министров</a:t>
          </a:r>
        </a:p>
      </dsp:txBody>
      <dsp:txXfrm>
        <a:off x="2759276" y="2122492"/>
        <a:ext cx="1337518" cy="2122492"/>
      </dsp:txXfrm>
    </dsp:sp>
    <dsp:sp modelId="{01112B50-B34C-4C2B-AEBC-19B95C1201F9}">
      <dsp:nvSpPr>
        <dsp:cNvPr id="0" name=""/>
        <dsp:cNvSpPr/>
      </dsp:nvSpPr>
      <dsp:spPr>
        <a:xfrm>
          <a:off x="2799402" y="621091"/>
          <a:ext cx="1257267" cy="116153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594AFA-16BF-4FCB-8E00-E139E60200F1}">
      <dsp:nvSpPr>
        <dsp:cNvPr id="0" name=""/>
        <dsp:cNvSpPr/>
      </dsp:nvSpPr>
      <dsp:spPr>
        <a:xfrm>
          <a:off x="4136920" y="0"/>
          <a:ext cx="1337518" cy="5306230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Оказание содействия в налаживании взаимодействия с участниками ученического самоуправления  </a:t>
          </a:r>
        </a:p>
      </dsp:txBody>
      <dsp:txXfrm>
        <a:off x="4136920" y="2122492"/>
        <a:ext cx="1337518" cy="2122492"/>
      </dsp:txXfrm>
    </dsp:sp>
    <dsp:sp modelId="{4F7BBC52-0DB6-4877-92EB-2D73B483471C}">
      <dsp:nvSpPr>
        <dsp:cNvPr id="0" name=""/>
        <dsp:cNvSpPr/>
      </dsp:nvSpPr>
      <dsp:spPr>
        <a:xfrm>
          <a:off x="4177046" y="621091"/>
          <a:ext cx="1257267" cy="116153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109A526-29AF-4643-9388-980AA190CF6F}">
      <dsp:nvSpPr>
        <dsp:cNvPr id="0" name=""/>
        <dsp:cNvSpPr/>
      </dsp:nvSpPr>
      <dsp:spPr>
        <a:xfrm>
          <a:off x="5514564" y="0"/>
          <a:ext cx="1337518" cy="5306230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Отбор лучших практик работы молодых министров в муниципальных образованиях и их популяризация</a:t>
          </a:r>
        </a:p>
      </dsp:txBody>
      <dsp:txXfrm>
        <a:off x="5514564" y="2122492"/>
        <a:ext cx="1337518" cy="2122492"/>
      </dsp:txXfrm>
    </dsp:sp>
    <dsp:sp modelId="{905D47DA-D2EE-4D76-8839-580CC3F28C3F}">
      <dsp:nvSpPr>
        <dsp:cNvPr id="0" name=""/>
        <dsp:cNvSpPr/>
      </dsp:nvSpPr>
      <dsp:spPr>
        <a:xfrm>
          <a:off x="5554690" y="591291"/>
          <a:ext cx="1257267" cy="122113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52402AF-900C-4D91-AEB5-64C5BCDBF231}">
      <dsp:nvSpPr>
        <dsp:cNvPr id="0" name=""/>
        <dsp:cNvSpPr/>
      </dsp:nvSpPr>
      <dsp:spPr>
        <a:xfrm>
          <a:off x="6892208" y="0"/>
          <a:ext cx="1337518" cy="5306230"/>
        </a:xfrm>
        <a:prstGeom prst="roundRect">
          <a:avLst>
            <a:gd name="adj" fmla="val 10000"/>
          </a:avLst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Совместное участие представителей Совета наставников и молодых министров в средствах массовой информации</a:t>
          </a:r>
        </a:p>
      </dsp:txBody>
      <dsp:txXfrm>
        <a:off x="6892208" y="2122492"/>
        <a:ext cx="1337518" cy="2122492"/>
      </dsp:txXfrm>
    </dsp:sp>
    <dsp:sp modelId="{23491A8A-FB6E-4516-A88F-1EA9D4F7215A}">
      <dsp:nvSpPr>
        <dsp:cNvPr id="0" name=""/>
        <dsp:cNvSpPr/>
      </dsp:nvSpPr>
      <dsp:spPr>
        <a:xfrm>
          <a:off x="6932334" y="598739"/>
          <a:ext cx="1257267" cy="120624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65FAA2-BCC2-48BF-9CA3-03504514893B}">
      <dsp:nvSpPr>
        <dsp:cNvPr id="0" name=""/>
        <dsp:cNvSpPr/>
      </dsp:nvSpPr>
      <dsp:spPr>
        <a:xfrm>
          <a:off x="8269852" y="0"/>
          <a:ext cx="1337518" cy="5306230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Методическая помощь и контроль работы управления образования муниципальных образований с министрами образования школ Республики Крым</a:t>
          </a:r>
        </a:p>
      </dsp:txBody>
      <dsp:txXfrm>
        <a:off x="8269852" y="2122492"/>
        <a:ext cx="1337518" cy="2122492"/>
      </dsp:txXfrm>
    </dsp:sp>
    <dsp:sp modelId="{24F8EAD7-15CC-423B-B64F-9B2EAB45DBFF}">
      <dsp:nvSpPr>
        <dsp:cNvPr id="0" name=""/>
        <dsp:cNvSpPr/>
      </dsp:nvSpPr>
      <dsp:spPr>
        <a:xfrm>
          <a:off x="8309978" y="643435"/>
          <a:ext cx="1257267" cy="111685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7D4B40F-1AEF-41F7-93E1-6BC088D0FE11}">
      <dsp:nvSpPr>
        <dsp:cNvPr id="0" name=""/>
        <dsp:cNvSpPr/>
      </dsp:nvSpPr>
      <dsp:spPr>
        <a:xfrm>
          <a:off x="384454" y="4244984"/>
          <a:ext cx="8842451" cy="79593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1FB43-CC9E-4823-ACCF-D34A8158376D}">
      <dsp:nvSpPr>
        <dsp:cNvPr id="0" name=""/>
        <dsp:cNvSpPr/>
      </dsp:nvSpPr>
      <dsp:spPr>
        <a:xfrm>
          <a:off x="0" y="0"/>
          <a:ext cx="8794496" cy="7164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Март-апрель 2021 года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Выезды специалистов для проведения тренингов с активом ученического самоуправления в муниципальных образованиях</a:t>
          </a:r>
        </a:p>
      </dsp:txBody>
      <dsp:txXfrm>
        <a:off x="1830543" y="0"/>
        <a:ext cx="6963952" cy="716438"/>
      </dsp:txXfrm>
    </dsp:sp>
    <dsp:sp modelId="{D816A189-3531-48BA-9D2F-FC056D53891A}">
      <dsp:nvSpPr>
        <dsp:cNvPr id="0" name=""/>
        <dsp:cNvSpPr/>
      </dsp:nvSpPr>
      <dsp:spPr>
        <a:xfrm>
          <a:off x="643479" y="71643"/>
          <a:ext cx="615227" cy="57315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6E54D5-D30E-4025-8506-8EFD8FD5131B}">
      <dsp:nvSpPr>
        <dsp:cNvPr id="0" name=""/>
        <dsp:cNvSpPr/>
      </dsp:nvSpPr>
      <dsp:spPr>
        <a:xfrm>
          <a:off x="0" y="788082"/>
          <a:ext cx="8794496" cy="716438"/>
        </a:xfrm>
        <a:prstGeom prst="roundRect">
          <a:avLst>
            <a:gd name="adj" fmla="val 10000"/>
          </a:avLst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установочных онлайн-встреч по плану работы и организации ученического взаимодействия</a:t>
          </a:r>
        </a:p>
      </dsp:txBody>
      <dsp:txXfrm>
        <a:off x="1830543" y="788082"/>
        <a:ext cx="6963952" cy="716438"/>
      </dsp:txXfrm>
    </dsp:sp>
    <dsp:sp modelId="{7094AA1D-67E9-46D1-BB00-93653429AA25}">
      <dsp:nvSpPr>
        <dsp:cNvPr id="0" name=""/>
        <dsp:cNvSpPr/>
      </dsp:nvSpPr>
      <dsp:spPr>
        <a:xfrm>
          <a:off x="643479" y="859726"/>
          <a:ext cx="615227" cy="57315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961377"/>
            <a:satOff val="-3278"/>
            <a:lumOff val="-54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318327-16B2-4275-981C-E24A8083550A}">
      <dsp:nvSpPr>
        <dsp:cNvPr id="0" name=""/>
        <dsp:cNvSpPr/>
      </dsp:nvSpPr>
      <dsp:spPr>
        <a:xfrm>
          <a:off x="0" y="1576164"/>
          <a:ext cx="8794496" cy="716438"/>
        </a:xfrm>
        <a:prstGeom prst="roundRect">
          <a:avLst>
            <a:gd name="adj" fmla="val 10000"/>
          </a:avLst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с Советом наставников в муниципальных образованиях и на республиканском уровне </a:t>
          </a:r>
        </a:p>
      </dsp:txBody>
      <dsp:txXfrm>
        <a:off x="1830543" y="1576164"/>
        <a:ext cx="6963952" cy="716438"/>
      </dsp:txXfrm>
    </dsp:sp>
    <dsp:sp modelId="{0C4681D3-1A47-47B8-9D5D-EBA6F9B76343}">
      <dsp:nvSpPr>
        <dsp:cNvPr id="0" name=""/>
        <dsp:cNvSpPr/>
      </dsp:nvSpPr>
      <dsp:spPr>
        <a:xfrm>
          <a:off x="587485" y="1647808"/>
          <a:ext cx="727216" cy="57315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1922755"/>
            <a:satOff val="-6556"/>
            <a:lumOff val="-109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74154F-BDBD-4708-87B1-3742C15E17CC}">
      <dsp:nvSpPr>
        <dsp:cNvPr id="0" name=""/>
        <dsp:cNvSpPr/>
      </dsp:nvSpPr>
      <dsp:spPr>
        <a:xfrm>
          <a:off x="0" y="2364247"/>
          <a:ext cx="8794496" cy="716438"/>
        </a:xfrm>
        <a:prstGeom prst="roundRect">
          <a:avLst>
            <a:gd name="adj" fmla="val 10000"/>
          </a:avLst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Встречи с активистами на базе координационного центра </a:t>
          </a:r>
        </a:p>
      </dsp:txBody>
      <dsp:txXfrm>
        <a:off x="1830543" y="2364247"/>
        <a:ext cx="6963952" cy="716438"/>
      </dsp:txXfrm>
    </dsp:sp>
    <dsp:sp modelId="{274A3F35-1932-42A6-ADCC-115CF6AF6B6C}">
      <dsp:nvSpPr>
        <dsp:cNvPr id="0" name=""/>
        <dsp:cNvSpPr/>
      </dsp:nvSpPr>
      <dsp:spPr>
        <a:xfrm>
          <a:off x="643479" y="2435891"/>
          <a:ext cx="615227" cy="57315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2884132"/>
            <a:satOff val="-9834"/>
            <a:lumOff val="-163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2A62EF-F70E-4482-9A86-BE4032CCA8DC}">
      <dsp:nvSpPr>
        <dsp:cNvPr id="0" name=""/>
        <dsp:cNvSpPr/>
      </dsp:nvSpPr>
      <dsp:spPr>
        <a:xfrm>
          <a:off x="0" y="3152329"/>
          <a:ext cx="8794496" cy="716438"/>
        </a:xfrm>
        <a:prstGeom prst="roundRect">
          <a:avLst>
            <a:gd name="adj" fmla="val 10000"/>
          </a:avLst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Создание </a:t>
          </a: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советов </a:t>
          </a:r>
          <a:r>
            <a:rPr lang="ru-RU" sz="15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наставников</a:t>
          </a:r>
        </a:p>
      </dsp:txBody>
      <dsp:txXfrm>
        <a:off x="1830543" y="3152329"/>
        <a:ext cx="6963952" cy="716438"/>
      </dsp:txXfrm>
    </dsp:sp>
    <dsp:sp modelId="{061AC3E9-BE8A-42C0-B83F-90A18FD74A3B}">
      <dsp:nvSpPr>
        <dsp:cNvPr id="0" name=""/>
        <dsp:cNvSpPr/>
      </dsp:nvSpPr>
      <dsp:spPr>
        <a:xfrm>
          <a:off x="643479" y="3223973"/>
          <a:ext cx="615227" cy="57315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3845509"/>
            <a:satOff val="-13113"/>
            <a:lumOff val="-218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A2B20E-7A8A-4999-BC2D-06DFCF29C091}">
      <dsp:nvSpPr>
        <dsp:cNvPr id="0" name=""/>
        <dsp:cNvSpPr/>
      </dsp:nvSpPr>
      <dsp:spPr>
        <a:xfrm>
          <a:off x="0" y="3940412"/>
          <a:ext cx="8794496" cy="716438"/>
        </a:xfrm>
        <a:prstGeom prst="roundRect">
          <a:avLst>
            <a:gd name="adj" fmla="val 10000"/>
          </a:avLst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</a:t>
          </a: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планов взаимодействия</a:t>
          </a:r>
        </a:p>
      </dsp:txBody>
      <dsp:txXfrm>
        <a:off x="1830543" y="3940412"/>
        <a:ext cx="6963952" cy="716438"/>
      </dsp:txXfrm>
    </dsp:sp>
    <dsp:sp modelId="{D2CDE766-6E0C-4686-A5CD-71F2248387AE}">
      <dsp:nvSpPr>
        <dsp:cNvPr id="0" name=""/>
        <dsp:cNvSpPr/>
      </dsp:nvSpPr>
      <dsp:spPr>
        <a:xfrm>
          <a:off x="643479" y="4012056"/>
          <a:ext cx="615227" cy="57315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4806886"/>
            <a:satOff val="-16391"/>
            <a:lumOff val="-273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AAA768-72DB-4D48-81FF-1346FEC6ACDA}">
      <dsp:nvSpPr>
        <dsp:cNvPr id="0" name=""/>
        <dsp:cNvSpPr/>
      </dsp:nvSpPr>
      <dsp:spPr>
        <a:xfrm>
          <a:off x="0" y="4728494"/>
          <a:ext cx="8794496" cy="716438"/>
        </a:xfrm>
        <a:prstGeom prst="roundRect">
          <a:avLst>
            <a:gd name="adj" fmla="val 10000"/>
          </a:avLst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Создание общего чата «25КЛАСС»</a:t>
          </a:r>
        </a:p>
      </dsp:txBody>
      <dsp:txXfrm>
        <a:off x="1830543" y="4728494"/>
        <a:ext cx="6963952" cy="716438"/>
      </dsp:txXfrm>
    </dsp:sp>
    <dsp:sp modelId="{AB1250A2-4749-4A3A-8EFA-753791029A4B}">
      <dsp:nvSpPr>
        <dsp:cNvPr id="0" name=""/>
        <dsp:cNvSpPr/>
      </dsp:nvSpPr>
      <dsp:spPr>
        <a:xfrm>
          <a:off x="643479" y="4800138"/>
          <a:ext cx="615227" cy="57315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5768264"/>
            <a:satOff val="-19669"/>
            <a:lumOff val="-32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B8D610-49BE-401F-9754-A1465350DCCB}">
      <dsp:nvSpPr>
        <dsp:cNvPr id="0" name=""/>
        <dsp:cNvSpPr/>
      </dsp:nvSpPr>
      <dsp:spPr>
        <a:xfrm>
          <a:off x="0" y="5516577"/>
          <a:ext cx="8794496" cy="716438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 рекомендаций по активизации работы ученического самоуправления</a:t>
          </a:r>
        </a:p>
      </dsp:txBody>
      <dsp:txXfrm>
        <a:off x="1830543" y="5516577"/>
        <a:ext cx="6963952" cy="716438"/>
      </dsp:txXfrm>
    </dsp:sp>
    <dsp:sp modelId="{2D6C572D-F267-4D46-B675-AD868751C57B}">
      <dsp:nvSpPr>
        <dsp:cNvPr id="0" name=""/>
        <dsp:cNvSpPr/>
      </dsp:nvSpPr>
      <dsp:spPr>
        <a:xfrm>
          <a:off x="643479" y="5588221"/>
          <a:ext cx="615227" cy="57315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1FB43-CC9E-4823-ACCF-D34A8158376D}">
      <dsp:nvSpPr>
        <dsp:cNvPr id="0" name=""/>
        <dsp:cNvSpPr/>
      </dsp:nvSpPr>
      <dsp:spPr>
        <a:xfrm>
          <a:off x="0" y="0"/>
          <a:ext cx="8794496" cy="8192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Май-июнь 2021 года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Участие во Всероссийских, республиканских конкурсных программах </a:t>
          </a:r>
        </a:p>
      </dsp:txBody>
      <dsp:txXfrm>
        <a:off x="1840821" y="0"/>
        <a:ext cx="6953674" cy="819222"/>
      </dsp:txXfrm>
    </dsp:sp>
    <dsp:sp modelId="{D816A189-3531-48BA-9D2F-FC056D53891A}">
      <dsp:nvSpPr>
        <dsp:cNvPr id="0" name=""/>
        <dsp:cNvSpPr/>
      </dsp:nvSpPr>
      <dsp:spPr>
        <a:xfrm>
          <a:off x="653757" y="81922"/>
          <a:ext cx="615227" cy="655377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74154F-BDBD-4708-87B1-3742C15E17CC}">
      <dsp:nvSpPr>
        <dsp:cNvPr id="0" name=""/>
        <dsp:cNvSpPr/>
      </dsp:nvSpPr>
      <dsp:spPr>
        <a:xfrm>
          <a:off x="0" y="901144"/>
          <a:ext cx="8794496" cy="8192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Всероссийский конкурс советов обучающихся</a:t>
          </a:r>
        </a:p>
      </dsp:txBody>
      <dsp:txXfrm>
        <a:off x="1840821" y="901144"/>
        <a:ext cx="6953674" cy="819222"/>
      </dsp:txXfrm>
    </dsp:sp>
    <dsp:sp modelId="{274A3F35-1932-42A6-ADCC-115CF6AF6B6C}">
      <dsp:nvSpPr>
        <dsp:cNvPr id="0" name=""/>
        <dsp:cNvSpPr/>
      </dsp:nvSpPr>
      <dsp:spPr>
        <a:xfrm>
          <a:off x="653757" y="983066"/>
          <a:ext cx="615227" cy="655377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662F42D-659E-4158-B152-A9D23C8B79F8}">
      <dsp:nvSpPr>
        <dsp:cNvPr id="0" name=""/>
        <dsp:cNvSpPr/>
      </dsp:nvSpPr>
      <dsp:spPr>
        <a:xfrm>
          <a:off x="0" y="1802288"/>
          <a:ext cx="8794496" cy="8192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с Советом наставников в муниципальных образованиях и на республиканском уровне </a:t>
          </a:r>
        </a:p>
      </dsp:txBody>
      <dsp:txXfrm>
        <a:off x="1840821" y="1802288"/>
        <a:ext cx="6953674" cy="819222"/>
      </dsp:txXfrm>
    </dsp:sp>
    <dsp:sp modelId="{B56F4A3B-3FB8-4DBC-90D7-1E064E835A70}">
      <dsp:nvSpPr>
        <dsp:cNvPr id="0" name=""/>
        <dsp:cNvSpPr/>
      </dsp:nvSpPr>
      <dsp:spPr>
        <a:xfrm>
          <a:off x="644611" y="1884210"/>
          <a:ext cx="633520" cy="655377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2A62EF-F70E-4482-9A86-BE4032CCA8DC}">
      <dsp:nvSpPr>
        <dsp:cNvPr id="0" name=""/>
        <dsp:cNvSpPr/>
      </dsp:nvSpPr>
      <dsp:spPr>
        <a:xfrm>
          <a:off x="0" y="2703432"/>
          <a:ext cx="8794496" cy="8192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Всероссийский конкурс специалистов сопровождающих деятельность ученического самоуправления </a:t>
          </a:r>
        </a:p>
      </dsp:txBody>
      <dsp:txXfrm>
        <a:off x="1840821" y="2703432"/>
        <a:ext cx="6953674" cy="819222"/>
      </dsp:txXfrm>
    </dsp:sp>
    <dsp:sp modelId="{061AC3E9-BE8A-42C0-B83F-90A18FD74A3B}">
      <dsp:nvSpPr>
        <dsp:cNvPr id="0" name=""/>
        <dsp:cNvSpPr/>
      </dsp:nvSpPr>
      <dsp:spPr>
        <a:xfrm>
          <a:off x="653757" y="2785354"/>
          <a:ext cx="615227" cy="655377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A2B20E-7A8A-4999-BC2D-06DFCF29C091}">
      <dsp:nvSpPr>
        <dsp:cNvPr id="0" name=""/>
        <dsp:cNvSpPr/>
      </dsp:nvSpPr>
      <dsp:spPr>
        <a:xfrm>
          <a:off x="0" y="3604576"/>
          <a:ext cx="8794496" cy="81922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Республиканский конкурс на лучшее мероприятие ученического самоуправления</a:t>
          </a:r>
        </a:p>
      </dsp:txBody>
      <dsp:txXfrm>
        <a:off x="1840821" y="3604576"/>
        <a:ext cx="6953674" cy="819222"/>
      </dsp:txXfrm>
    </dsp:sp>
    <dsp:sp modelId="{D2CDE766-6E0C-4686-A5CD-71F2248387AE}">
      <dsp:nvSpPr>
        <dsp:cNvPr id="0" name=""/>
        <dsp:cNvSpPr/>
      </dsp:nvSpPr>
      <dsp:spPr>
        <a:xfrm>
          <a:off x="653757" y="3686499"/>
          <a:ext cx="615227" cy="655377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AAA768-72DB-4D48-81FF-1346FEC6ACDA}">
      <dsp:nvSpPr>
        <dsp:cNvPr id="0" name=""/>
        <dsp:cNvSpPr/>
      </dsp:nvSpPr>
      <dsp:spPr>
        <a:xfrm>
          <a:off x="0" y="4505721"/>
          <a:ext cx="8794496" cy="8192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Республиканский конкурс «Развивай ученическое самоуправление»</a:t>
          </a:r>
        </a:p>
      </dsp:txBody>
      <dsp:txXfrm>
        <a:off x="1840821" y="4505721"/>
        <a:ext cx="6953674" cy="819222"/>
      </dsp:txXfrm>
    </dsp:sp>
    <dsp:sp modelId="{AB1250A2-4749-4A3A-8EFA-753791029A4B}">
      <dsp:nvSpPr>
        <dsp:cNvPr id="0" name=""/>
        <dsp:cNvSpPr/>
      </dsp:nvSpPr>
      <dsp:spPr>
        <a:xfrm>
          <a:off x="653757" y="4587643"/>
          <a:ext cx="615227" cy="655377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B8D610-49BE-401F-9754-A1465350DCCB}">
      <dsp:nvSpPr>
        <dsp:cNvPr id="0" name=""/>
        <dsp:cNvSpPr/>
      </dsp:nvSpPr>
      <dsp:spPr>
        <a:xfrm>
          <a:off x="0" y="5406865"/>
          <a:ext cx="8794496" cy="8192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Конкурс на лучший проект ученического самоуправления «Лидер и его команда»</a:t>
          </a:r>
        </a:p>
      </dsp:txBody>
      <dsp:txXfrm>
        <a:off x="1840821" y="5406865"/>
        <a:ext cx="6953674" cy="819222"/>
      </dsp:txXfrm>
    </dsp:sp>
    <dsp:sp modelId="{2D6C572D-F267-4D46-B675-AD868751C57B}">
      <dsp:nvSpPr>
        <dsp:cNvPr id="0" name=""/>
        <dsp:cNvSpPr/>
      </dsp:nvSpPr>
      <dsp:spPr>
        <a:xfrm>
          <a:off x="653757" y="5488787"/>
          <a:ext cx="615227" cy="655377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1FB43-CC9E-4823-ACCF-D34A8158376D}">
      <dsp:nvSpPr>
        <dsp:cNvPr id="0" name=""/>
        <dsp:cNvSpPr/>
      </dsp:nvSpPr>
      <dsp:spPr>
        <a:xfrm>
          <a:off x="0" y="0"/>
          <a:ext cx="8794496" cy="9593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Июль-август 2021 года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Профильные смены в детских оздоровительных лагерях (организация тренингов, круглых столов, встреч) </a:t>
          </a:r>
        </a:p>
      </dsp:txBody>
      <dsp:txXfrm>
        <a:off x="1854830" y="0"/>
        <a:ext cx="6939665" cy="959312"/>
      </dsp:txXfrm>
    </dsp:sp>
    <dsp:sp modelId="{D816A189-3531-48BA-9D2F-FC056D53891A}">
      <dsp:nvSpPr>
        <dsp:cNvPr id="0" name=""/>
        <dsp:cNvSpPr/>
      </dsp:nvSpPr>
      <dsp:spPr>
        <a:xfrm>
          <a:off x="667766" y="95931"/>
          <a:ext cx="615227" cy="76744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74154F-BDBD-4708-87B1-3742C15E17CC}">
      <dsp:nvSpPr>
        <dsp:cNvPr id="0" name=""/>
        <dsp:cNvSpPr/>
      </dsp:nvSpPr>
      <dsp:spPr>
        <a:xfrm>
          <a:off x="0" y="1055243"/>
          <a:ext cx="8794496" cy="959312"/>
        </a:xfrm>
        <a:prstGeom prst="roundRect">
          <a:avLst>
            <a:gd name="adj" fmla="val 10000"/>
          </a:avLst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участия в проекте «Активные каникулы»</a:t>
          </a:r>
        </a:p>
      </dsp:txBody>
      <dsp:txXfrm>
        <a:off x="1854830" y="1055243"/>
        <a:ext cx="6939665" cy="959312"/>
      </dsp:txXfrm>
    </dsp:sp>
    <dsp:sp modelId="{274A3F35-1932-42A6-ADCC-115CF6AF6B6C}">
      <dsp:nvSpPr>
        <dsp:cNvPr id="0" name=""/>
        <dsp:cNvSpPr/>
      </dsp:nvSpPr>
      <dsp:spPr>
        <a:xfrm>
          <a:off x="667766" y="1151174"/>
          <a:ext cx="615227" cy="76744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2157639"/>
            <a:satOff val="-10041"/>
            <a:lumOff val="-44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463A24-DAA6-4B34-BF19-53F7D34423D1}">
      <dsp:nvSpPr>
        <dsp:cNvPr id="0" name=""/>
        <dsp:cNvSpPr/>
      </dsp:nvSpPr>
      <dsp:spPr>
        <a:xfrm>
          <a:off x="0" y="2110486"/>
          <a:ext cx="8794496" cy="959312"/>
        </a:xfrm>
        <a:prstGeom prst="roundRect">
          <a:avLst>
            <a:gd name="adj" fmla="val 10000"/>
          </a:avLst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с Советом наставников в муниципальных образованиях и на </a:t>
          </a:r>
          <a:r>
            <a:rPr lang="ru-RU" sz="1900" b="1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республиканском уровне </a:t>
          </a:r>
          <a:endParaRPr lang="ru-RU" sz="19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4830" y="2110486"/>
        <a:ext cx="6939665" cy="959312"/>
      </dsp:txXfrm>
    </dsp:sp>
    <dsp:sp modelId="{81F653AA-2310-432C-AD2B-92E146F79CB3}">
      <dsp:nvSpPr>
        <dsp:cNvPr id="0" name=""/>
        <dsp:cNvSpPr/>
      </dsp:nvSpPr>
      <dsp:spPr>
        <a:xfrm>
          <a:off x="612906" y="2206417"/>
          <a:ext cx="724947" cy="76744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4315279"/>
            <a:satOff val="-20082"/>
            <a:lumOff val="-8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2A62EF-F70E-4482-9A86-BE4032CCA8DC}">
      <dsp:nvSpPr>
        <dsp:cNvPr id="0" name=""/>
        <dsp:cNvSpPr/>
      </dsp:nvSpPr>
      <dsp:spPr>
        <a:xfrm>
          <a:off x="0" y="3165729"/>
          <a:ext cx="8794496" cy="959312"/>
        </a:xfrm>
        <a:prstGeom prst="roundRect">
          <a:avLst>
            <a:gd name="adj" fmla="val 10000"/>
          </a:avLst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сопровождение участия в проекте «Будь с РДШ»</a:t>
          </a:r>
        </a:p>
      </dsp:txBody>
      <dsp:txXfrm>
        <a:off x="1854830" y="3165729"/>
        <a:ext cx="6939665" cy="959312"/>
      </dsp:txXfrm>
    </dsp:sp>
    <dsp:sp modelId="{061AC3E9-BE8A-42C0-B83F-90A18FD74A3B}">
      <dsp:nvSpPr>
        <dsp:cNvPr id="0" name=""/>
        <dsp:cNvSpPr/>
      </dsp:nvSpPr>
      <dsp:spPr>
        <a:xfrm>
          <a:off x="667766" y="3261660"/>
          <a:ext cx="615227" cy="76744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6472918"/>
            <a:satOff val="-30124"/>
            <a:lumOff val="-132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A2B20E-7A8A-4999-BC2D-06DFCF29C091}">
      <dsp:nvSpPr>
        <dsp:cNvPr id="0" name=""/>
        <dsp:cNvSpPr/>
      </dsp:nvSpPr>
      <dsp:spPr>
        <a:xfrm>
          <a:off x="0" y="4220972"/>
          <a:ext cx="8794496" cy="959312"/>
        </a:xfrm>
        <a:prstGeom prst="roundRect">
          <a:avLst>
            <a:gd name="adj" fmla="val 10000"/>
          </a:avLst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участия в проекте «Большая перемена»</a:t>
          </a:r>
        </a:p>
      </dsp:txBody>
      <dsp:txXfrm>
        <a:off x="1854830" y="4220972"/>
        <a:ext cx="6939665" cy="959312"/>
      </dsp:txXfrm>
    </dsp:sp>
    <dsp:sp modelId="{D2CDE766-6E0C-4686-A5CD-71F2248387AE}">
      <dsp:nvSpPr>
        <dsp:cNvPr id="0" name=""/>
        <dsp:cNvSpPr/>
      </dsp:nvSpPr>
      <dsp:spPr>
        <a:xfrm>
          <a:off x="667766" y="4316904"/>
          <a:ext cx="615227" cy="76744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8630557"/>
            <a:satOff val="-40165"/>
            <a:lumOff val="-176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B8D610-49BE-401F-9754-A1465350DCCB}">
      <dsp:nvSpPr>
        <dsp:cNvPr id="0" name=""/>
        <dsp:cNvSpPr/>
      </dsp:nvSpPr>
      <dsp:spPr>
        <a:xfrm>
          <a:off x="0" y="5276216"/>
          <a:ext cx="8794496" cy="959312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Конкурс специалистов, сопровождающих деятельность органов ученического самоуправления в номинации «Специалисты региональных и муниципальных программ»</a:t>
          </a:r>
          <a:endParaRPr lang="ru-RU" sz="19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4830" y="5276216"/>
        <a:ext cx="6939665" cy="959312"/>
      </dsp:txXfrm>
    </dsp:sp>
    <dsp:sp modelId="{2D6C572D-F267-4D46-B675-AD868751C57B}">
      <dsp:nvSpPr>
        <dsp:cNvPr id="0" name=""/>
        <dsp:cNvSpPr/>
      </dsp:nvSpPr>
      <dsp:spPr>
        <a:xfrm>
          <a:off x="667766" y="5372147"/>
          <a:ext cx="615227" cy="76744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10788196"/>
            <a:satOff val="-50206"/>
            <a:lumOff val="-22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1FB43-CC9E-4823-ACCF-D34A8158376D}">
      <dsp:nvSpPr>
        <dsp:cNvPr id="0" name=""/>
        <dsp:cNvSpPr/>
      </dsp:nvSpPr>
      <dsp:spPr>
        <a:xfrm>
          <a:off x="0" y="0"/>
          <a:ext cx="8794496" cy="9593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Сентябрь 2021 года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к Выборам 2021 года</a:t>
          </a:r>
        </a:p>
      </dsp:txBody>
      <dsp:txXfrm>
        <a:off x="1854830" y="0"/>
        <a:ext cx="6939665" cy="959312"/>
      </dsp:txXfrm>
    </dsp:sp>
    <dsp:sp modelId="{D816A189-3531-48BA-9D2F-FC056D53891A}">
      <dsp:nvSpPr>
        <dsp:cNvPr id="0" name=""/>
        <dsp:cNvSpPr/>
      </dsp:nvSpPr>
      <dsp:spPr>
        <a:xfrm>
          <a:off x="667766" y="95931"/>
          <a:ext cx="615227" cy="76744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74154F-BDBD-4708-87B1-3742C15E17CC}">
      <dsp:nvSpPr>
        <dsp:cNvPr id="0" name=""/>
        <dsp:cNvSpPr/>
      </dsp:nvSpPr>
      <dsp:spPr>
        <a:xfrm>
          <a:off x="0" y="1055243"/>
          <a:ext cx="8794496" cy="959312"/>
        </a:xfrm>
        <a:prstGeom prst="roundRect">
          <a:avLst>
            <a:gd name="adj" fmla="val 10000"/>
          </a:avLst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сопровождение координационным центром о ходе и реализации Выборов президентов ученического самоуправления</a:t>
          </a:r>
        </a:p>
      </dsp:txBody>
      <dsp:txXfrm>
        <a:off x="1854830" y="1055243"/>
        <a:ext cx="6939665" cy="959312"/>
      </dsp:txXfrm>
    </dsp:sp>
    <dsp:sp modelId="{274A3F35-1932-42A6-ADCC-115CF6AF6B6C}">
      <dsp:nvSpPr>
        <dsp:cNvPr id="0" name=""/>
        <dsp:cNvSpPr/>
      </dsp:nvSpPr>
      <dsp:spPr>
        <a:xfrm>
          <a:off x="667766" y="1151174"/>
          <a:ext cx="615227" cy="76744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2157639"/>
            <a:satOff val="-10041"/>
            <a:lumOff val="-44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463A24-DAA6-4B34-BF19-53F7D34423D1}">
      <dsp:nvSpPr>
        <dsp:cNvPr id="0" name=""/>
        <dsp:cNvSpPr/>
      </dsp:nvSpPr>
      <dsp:spPr>
        <a:xfrm>
          <a:off x="0" y="2110486"/>
          <a:ext cx="8794496" cy="959312"/>
        </a:xfrm>
        <a:prstGeom prst="roundRect">
          <a:avLst>
            <a:gd name="adj" fmla="val 10000"/>
          </a:avLst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с Советом наставников в муниципальных образованиях и на республиканском уровне </a:t>
          </a:r>
        </a:p>
      </dsp:txBody>
      <dsp:txXfrm>
        <a:off x="1854830" y="2110486"/>
        <a:ext cx="6939665" cy="959312"/>
      </dsp:txXfrm>
    </dsp:sp>
    <dsp:sp modelId="{81F653AA-2310-432C-AD2B-92E146F79CB3}">
      <dsp:nvSpPr>
        <dsp:cNvPr id="0" name=""/>
        <dsp:cNvSpPr/>
      </dsp:nvSpPr>
      <dsp:spPr>
        <a:xfrm>
          <a:off x="612906" y="2206417"/>
          <a:ext cx="724947" cy="76744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4315279"/>
            <a:satOff val="-20082"/>
            <a:lumOff val="-8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2A62EF-F70E-4482-9A86-BE4032CCA8DC}">
      <dsp:nvSpPr>
        <dsp:cNvPr id="0" name=""/>
        <dsp:cNvSpPr/>
      </dsp:nvSpPr>
      <dsp:spPr>
        <a:xfrm>
          <a:off x="0" y="3165729"/>
          <a:ext cx="8794496" cy="959312"/>
        </a:xfrm>
        <a:prstGeom prst="roundRect">
          <a:avLst>
            <a:gd name="adj" fmla="val 10000"/>
          </a:avLst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онлайн-дебатов</a:t>
          </a:r>
        </a:p>
      </dsp:txBody>
      <dsp:txXfrm>
        <a:off x="1854830" y="3165729"/>
        <a:ext cx="6939665" cy="959312"/>
      </dsp:txXfrm>
    </dsp:sp>
    <dsp:sp modelId="{061AC3E9-BE8A-42C0-B83F-90A18FD74A3B}">
      <dsp:nvSpPr>
        <dsp:cNvPr id="0" name=""/>
        <dsp:cNvSpPr/>
      </dsp:nvSpPr>
      <dsp:spPr>
        <a:xfrm>
          <a:off x="667766" y="3261660"/>
          <a:ext cx="615227" cy="76744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6472918"/>
            <a:satOff val="-30124"/>
            <a:lumOff val="-132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A2B20E-7A8A-4999-BC2D-06DFCF29C091}">
      <dsp:nvSpPr>
        <dsp:cNvPr id="0" name=""/>
        <dsp:cNvSpPr/>
      </dsp:nvSpPr>
      <dsp:spPr>
        <a:xfrm>
          <a:off x="0" y="4220972"/>
          <a:ext cx="8794496" cy="959312"/>
        </a:xfrm>
        <a:prstGeom prst="roundRect">
          <a:avLst>
            <a:gd name="adj" fmla="val 10000"/>
          </a:avLst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предвыборной кампании кандидатов в президенты ученического самоуправления</a:t>
          </a:r>
        </a:p>
      </dsp:txBody>
      <dsp:txXfrm>
        <a:off x="1854830" y="4220972"/>
        <a:ext cx="6939665" cy="959312"/>
      </dsp:txXfrm>
    </dsp:sp>
    <dsp:sp modelId="{D2CDE766-6E0C-4686-A5CD-71F2248387AE}">
      <dsp:nvSpPr>
        <dsp:cNvPr id="0" name=""/>
        <dsp:cNvSpPr/>
      </dsp:nvSpPr>
      <dsp:spPr>
        <a:xfrm>
          <a:off x="667766" y="4316904"/>
          <a:ext cx="615227" cy="76744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8630557"/>
            <a:satOff val="-40165"/>
            <a:lumOff val="-176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B8D610-49BE-401F-9754-A1465350DCCB}">
      <dsp:nvSpPr>
        <dsp:cNvPr id="0" name=""/>
        <dsp:cNvSpPr/>
      </dsp:nvSpPr>
      <dsp:spPr>
        <a:xfrm>
          <a:off x="0" y="5276216"/>
          <a:ext cx="8794496" cy="959312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и награждение победителей конкурса специалистов, сопровождающих деятельность органов ученического самоуправления в номинации «Специалисты региональных и муниципальных программ»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4830" y="5276216"/>
        <a:ext cx="6939665" cy="959312"/>
      </dsp:txXfrm>
    </dsp:sp>
    <dsp:sp modelId="{2D6C572D-F267-4D46-B675-AD868751C57B}">
      <dsp:nvSpPr>
        <dsp:cNvPr id="0" name=""/>
        <dsp:cNvSpPr/>
      </dsp:nvSpPr>
      <dsp:spPr>
        <a:xfrm>
          <a:off x="667766" y="5372147"/>
          <a:ext cx="615227" cy="76744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10788196"/>
            <a:satOff val="-50206"/>
            <a:lumOff val="-22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951D54-D00A-42CA-A021-0655D311F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C50AE46-97F4-46BF-8A16-5473FFFB9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D6C6DF8-05E6-4D0A-B3AB-0148A773E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610447A-F417-4643-9121-559557EA2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AB86908-F37F-4F86-8213-C0AD4ADFA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24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482505-0F69-409B-A3C4-3A982D545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DF83EAD-46C6-4206-B73D-00B26AECF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B8796A5-30FC-4C05-9108-BAE95FCA4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4A513C6-DC2F-4060-98F5-C86272659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14D011B-5FC3-425F-9CEE-2FA1C0C1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56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6A62793-063C-433B-9131-D6BDC7F979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818B99E-3328-4CEA-94CB-296D832FA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B385362-531A-48CB-B353-AF2F8C0A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CBF3495-24EB-4721-A3E8-CA70B278F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291AE14-BCE4-4260-860C-60BFD3EE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46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BAB6FD-65FF-45AE-A89C-3CA669943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B8FD33B-0AD6-4657-8F12-04D88C6F8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7B109E9-E6AC-459A-8AF9-3127F0A4B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54F0B58-EB9C-4C31-90D3-0CF1ADAF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EE291F-FE5E-43FE-9EA0-9FFD2710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00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7A2E9C-2FEA-4F91-812A-FE1F53AC2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F4D4F89-D5C9-4C68-8D00-F32C0CF41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00A2168-38DF-43E7-A537-56C3671AF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A4908F6-6A26-4C59-918E-F9D3297B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8F9D5E3-E0B7-4B28-8AA7-C1B7AF21B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2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12EB89-1532-4B71-9F83-BE3640EEB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B32B9A4-323C-47E5-B89D-78731888F0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A7835A1-DC43-4424-B5D6-5668045F2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6A21CCA-5B1E-4BA9-AC42-4B97AE841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EC52522-45A6-479C-8A3E-54AC187E2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FCF642C-AF1A-4D31-8788-A8F1F684E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2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0BA70F-787E-436D-B992-CB716D0A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9594A59-ED85-402F-86A8-9CB17310B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4C4D445-5E26-4532-9F0F-05ED80792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8781187-C210-4DDA-BF6E-B4369C216B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1968F76-4489-4E1F-843A-870538106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9BF7581-C439-4C61-9903-7242176BF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305EFEA-02D9-4EFB-96DA-9F87C1F68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AC88BB3-66DE-4ACC-967C-CE1772784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01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A4D47C-6ED3-41E3-9AD2-1609B6252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D1C626D-82F7-4C1D-BFE7-A7CBA3977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9A9E401-4F90-46FF-ABCA-6A569E60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255015D-3AFA-46A0-AE1A-975BDC8A4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91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6462024-0E00-4872-9917-C7BFE26D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2AE8464-B852-4B72-92EB-10C1BD69C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F9E19CA-7124-42AD-89CE-B5C37B9E2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63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D65C3A-6E97-45E0-9533-24A4E835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C7688E3-51BC-4C14-8BBF-DC1FFD52B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6F2E95E-BDF9-4DB7-A2CC-64092BE77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7105B96-AA52-461B-B9B2-02601319F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D6D00B2-2CD7-4F86-AB2C-9908A12C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6EC3A82-0535-4511-B89B-E184B350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69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20CE2B-4AE8-4E19-B1AF-1C72F0EF3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4B67F44-8635-455C-9CAF-96F5AA8F8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8C98903-3E6A-4905-A34F-D40AF9C15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D3D70BB-B394-4958-A93C-312030957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CB280AA-A8EE-4C44-90C8-23214803C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3D0B89A-556F-49AD-9EA8-82C3E396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5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CAF74A-AC4E-4FB5-BB12-A0445DA0D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7D76BDB-8F34-4466-A0C6-2301AB9A4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B5F8070-CCB2-4845-88D7-D8AACAE02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72B62-9494-496C-A82B-909D3DD0D829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B3E603D-2956-4483-AE97-399D4CF06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B80F518-D4F5-4922-8639-CF0DB9AA4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33BEA-13EF-4D3A-96EB-49A98E180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44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9F3B94B7-19D2-4BBA-9C3E-D1C302247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759" y="36576"/>
            <a:ext cx="8855241" cy="681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384F955-CE60-42E2-B7DE-8CF5CB112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784403"/>
            <a:ext cx="9144000" cy="693421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ОБРАЗОВАНИЯ, НАУКИ И МОЛОДЁЖИ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КРЫМ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B689CF5-703A-4C61-9686-48A910B1C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356" y="232473"/>
            <a:ext cx="1605287" cy="55193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32BC09E-7DAD-4EAA-858F-DD922546FD14}"/>
              </a:ext>
            </a:extLst>
          </p:cNvPr>
          <p:cNvSpPr/>
          <p:nvPr/>
        </p:nvSpPr>
        <p:spPr>
          <a:xfrm>
            <a:off x="7077455" y="4462272"/>
            <a:ext cx="3694177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/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9AFAD157-3455-4B5B-A93D-AC748707C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5429249"/>
            <a:ext cx="3941064" cy="1213281"/>
          </a:xfrm>
        </p:spPr>
        <p:txBody>
          <a:bodyPr>
            <a:normAutofit fontScale="90000"/>
          </a:bodyPr>
          <a:lstStyle/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«КЛАСС»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(Крымская лига 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активистов совета 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старшеклассников)</a:t>
            </a:r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2029754"/>
            <a:ext cx="6547104" cy="2035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старте новых проектов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КЛАСС: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36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ремя твоих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возможностей!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29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FA5F33A-9372-49CA-A877-F2B59353B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9408" y="3044951"/>
            <a:ext cx="3202432" cy="3813049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="" xmlns:a16="http://schemas.microsoft.com/office/drawing/2014/main" id="{2DAEEC1A-86F3-440B-B0C0-C902E61051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7369465"/>
              </p:ext>
            </p:extLst>
          </p:nvPr>
        </p:nvGraphicFramePr>
        <p:xfrm>
          <a:off x="440944" y="246045"/>
          <a:ext cx="8794496" cy="6237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6597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FA5F33A-9372-49CA-A877-F2B59353B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9408" y="3044951"/>
            <a:ext cx="3202432" cy="3813049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="" xmlns:a16="http://schemas.microsoft.com/office/drawing/2014/main" id="{2DAEEC1A-86F3-440B-B0C0-C902E61051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6940705"/>
              </p:ext>
            </p:extLst>
          </p:nvPr>
        </p:nvGraphicFramePr>
        <p:xfrm>
          <a:off x="440944" y="246045"/>
          <a:ext cx="8794496" cy="6237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8967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FA5F33A-9372-49CA-A877-F2B59353B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9408" y="3044951"/>
            <a:ext cx="3202432" cy="3813049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="" xmlns:a16="http://schemas.microsoft.com/office/drawing/2014/main" id="{2DAEEC1A-86F3-440B-B0C0-C902E61051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3127354"/>
              </p:ext>
            </p:extLst>
          </p:nvPr>
        </p:nvGraphicFramePr>
        <p:xfrm>
          <a:off x="440944" y="246045"/>
          <a:ext cx="8794496" cy="6237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7942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FA5F33A-9372-49CA-A877-F2B59353B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9408" y="3044951"/>
            <a:ext cx="3202432" cy="3813049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="" xmlns:a16="http://schemas.microsoft.com/office/drawing/2014/main" id="{2DAEEC1A-86F3-440B-B0C0-C902E61051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8946975"/>
              </p:ext>
            </p:extLst>
          </p:nvPr>
        </p:nvGraphicFramePr>
        <p:xfrm>
          <a:off x="440944" y="246045"/>
          <a:ext cx="8794496" cy="6237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0339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FA5F33A-9372-49CA-A877-F2B59353B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9408" y="3044951"/>
            <a:ext cx="3202432" cy="3813049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="" xmlns:a16="http://schemas.microsoft.com/office/drawing/2014/main" id="{2DAEEC1A-86F3-440B-B0C0-C902E61051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261212"/>
              </p:ext>
            </p:extLst>
          </p:nvPr>
        </p:nvGraphicFramePr>
        <p:xfrm>
          <a:off x="440944" y="246045"/>
          <a:ext cx="8794496" cy="6237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2035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FA5F33A-9372-49CA-A877-F2B59353B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9408" y="3044951"/>
            <a:ext cx="3202432" cy="3813049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="" xmlns:a16="http://schemas.microsoft.com/office/drawing/2014/main" id="{2DAEEC1A-86F3-440B-B0C0-C902E61051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7774221"/>
              </p:ext>
            </p:extLst>
          </p:nvPr>
        </p:nvGraphicFramePr>
        <p:xfrm>
          <a:off x="440944" y="246045"/>
          <a:ext cx="8794496" cy="6237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5577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6D9750F1-1DC6-4EBE-934F-2B67BC975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Схема 11">
            <a:extLst>
              <a:ext uri="{FF2B5EF4-FFF2-40B4-BE49-F238E27FC236}">
                <a16:creationId xmlns="" xmlns:a16="http://schemas.microsoft.com/office/drawing/2014/main" id="{ABF26A71-F331-4322-828D-E1F586EB6C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2104532"/>
              </p:ext>
            </p:extLst>
          </p:nvPr>
        </p:nvGraphicFramePr>
        <p:xfrm>
          <a:off x="118872" y="92934"/>
          <a:ext cx="8046720" cy="501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0C48F8BD-816B-4744-852A-B520B1B456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6723124"/>
              </p:ext>
            </p:extLst>
          </p:nvPr>
        </p:nvGraphicFramePr>
        <p:xfrm>
          <a:off x="6467607" y="2598390"/>
          <a:ext cx="6023097" cy="4273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C54775D-CBD6-485E-9E49-B5BDBBB282E2}"/>
              </a:ext>
            </a:extLst>
          </p:cNvPr>
          <p:cNvSpPr txBox="1"/>
          <p:nvPr/>
        </p:nvSpPr>
        <p:spPr>
          <a:xfrm>
            <a:off x="118872" y="92934"/>
            <a:ext cx="5367528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</a:t>
            </a:r>
          </a:p>
          <a:p>
            <a:pPr algn="ctr"/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</a:p>
        </p:txBody>
      </p:sp>
    </p:spTree>
    <p:extLst>
      <p:ext uri="{BB962C8B-B14F-4D97-AF65-F5344CB8AC3E}">
        <p14:creationId xmlns:p14="http://schemas.microsoft.com/office/powerpoint/2010/main" val="716895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FB8AEC5C-73C0-4025-A40B-D3F5C274A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F5480DE-9356-422E-8C49-C79B7DAE1176}"/>
              </a:ext>
            </a:extLst>
          </p:cNvPr>
          <p:cNvSpPr txBox="1"/>
          <p:nvPr/>
        </p:nvSpPr>
        <p:spPr>
          <a:xfrm>
            <a:off x="4512564" y="67998"/>
            <a:ext cx="3154680" cy="892552"/>
          </a:xfrm>
          <a:prstGeom prst="rect">
            <a:avLst/>
          </a:prstGeom>
          <a:solidFill>
            <a:srgbClr val="ED7D31">
              <a:alpha val="81961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2021 года:</a:t>
            </a:r>
          </a:p>
          <a:p>
            <a:pPr algn="ctr"/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579F037-680E-4821-92E4-2787EB329765}"/>
              </a:ext>
            </a:extLst>
          </p:cNvPr>
          <p:cNvSpPr txBox="1"/>
          <p:nvPr/>
        </p:nvSpPr>
        <p:spPr>
          <a:xfrm>
            <a:off x="357447" y="199507"/>
            <a:ext cx="3330633" cy="1723549"/>
          </a:xfrm>
          <a:prstGeom prst="rect">
            <a:avLst/>
          </a:prstGeom>
          <a:solidFill>
            <a:srgbClr val="ED7D31">
              <a:alpha val="81961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2021 года:</a:t>
            </a:r>
          </a:p>
          <a:p>
            <a:pPr algn="ctr"/>
            <a:r>
              <a:rPr lang="ru-RU" sz="2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МУНИЦИПАЛЬНЫХ ОРГАНОВ САМОУПРАВЛЕНИЯ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8ABF712-A55F-49FC-A967-DC627517F4E0}"/>
              </a:ext>
            </a:extLst>
          </p:cNvPr>
          <p:cNvSpPr txBox="1"/>
          <p:nvPr/>
        </p:nvSpPr>
        <p:spPr>
          <a:xfrm>
            <a:off x="8182356" y="606292"/>
            <a:ext cx="3494532" cy="1107996"/>
          </a:xfrm>
          <a:prstGeom prst="rect">
            <a:avLst/>
          </a:prstGeom>
          <a:solidFill>
            <a:srgbClr val="ED7D31">
              <a:alpha val="81961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2021 года:</a:t>
            </a:r>
          </a:p>
          <a:p>
            <a:pPr algn="ctr"/>
            <a:r>
              <a:rPr lang="ru-RU" sz="2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</a:t>
            </a:r>
          </a:p>
          <a:p>
            <a:pPr algn="ctr"/>
            <a:r>
              <a:rPr lang="ru-RU" sz="2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C75BB96-6BEE-4241-970E-DA68253D2A76}"/>
              </a:ext>
            </a:extLst>
          </p:cNvPr>
          <p:cNvSpPr txBox="1"/>
          <p:nvPr/>
        </p:nvSpPr>
        <p:spPr>
          <a:xfrm>
            <a:off x="188976" y="2441775"/>
            <a:ext cx="2892552" cy="1508105"/>
          </a:xfrm>
          <a:prstGeom prst="rect">
            <a:avLst/>
          </a:prstGeom>
          <a:solidFill>
            <a:srgbClr val="ED7D31">
              <a:alpha val="81961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ноябрь-декабрь</a:t>
            </a:r>
          </a:p>
          <a:p>
            <a:pPr algn="ctr"/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года:</a:t>
            </a:r>
          </a:p>
          <a:p>
            <a:pPr algn="ctr"/>
            <a:r>
              <a:rPr lang="ru-RU" sz="2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ПРОФИЛЬНЫЕ ЛАГЕРНЫЕ СМЕНЫ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E55830F-46CC-4DE0-BB57-ABE17A771516}"/>
              </a:ext>
            </a:extLst>
          </p:cNvPr>
          <p:cNvSpPr txBox="1"/>
          <p:nvPr/>
        </p:nvSpPr>
        <p:spPr>
          <a:xfrm>
            <a:off x="9098280" y="2441775"/>
            <a:ext cx="2892552" cy="1508105"/>
          </a:xfrm>
          <a:prstGeom prst="rect">
            <a:avLst/>
          </a:prstGeom>
          <a:solidFill>
            <a:srgbClr val="ED7D31">
              <a:alpha val="81961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</a:p>
          <a:p>
            <a:pPr algn="ctr"/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года:</a:t>
            </a:r>
          </a:p>
          <a:p>
            <a:pPr algn="ctr"/>
            <a:r>
              <a:rPr lang="ru-RU" sz="2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</a:t>
            </a:r>
          </a:p>
          <a:p>
            <a:pPr algn="ctr"/>
            <a:r>
              <a:rPr lang="ru-RU" sz="2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ПРЕЗИДЕНТОВ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8A7022C-21AA-4B1D-A71C-91C0B6E805F5}"/>
              </a:ext>
            </a:extLst>
          </p:cNvPr>
          <p:cNvSpPr txBox="1"/>
          <p:nvPr/>
        </p:nvSpPr>
        <p:spPr>
          <a:xfrm>
            <a:off x="1729740" y="4861249"/>
            <a:ext cx="8996172" cy="1692771"/>
          </a:xfrm>
          <a:prstGeom prst="rect">
            <a:avLst/>
          </a:prstGeom>
          <a:solidFill>
            <a:srgbClr val="ED7D31">
              <a:alpha val="81961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январь-сентябрь 2021 года:</a:t>
            </a:r>
          </a:p>
          <a:p>
            <a:pPr algn="ctr"/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Республиканские конкурсные программы,</a:t>
            </a:r>
          </a:p>
          <a:p>
            <a:pPr algn="ctr"/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6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Всероссийских </a:t>
            </a:r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конкурсах,</a:t>
            </a:r>
          </a:p>
          <a:p>
            <a:pPr algn="ctr"/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Летняя профильная смена</a:t>
            </a:r>
          </a:p>
        </p:txBody>
      </p:sp>
      <p:sp>
        <p:nvSpPr>
          <p:cNvPr id="24" name="Заголовок 23">
            <a:extLst>
              <a:ext uri="{FF2B5EF4-FFF2-40B4-BE49-F238E27FC236}">
                <a16:creationId xmlns="" xmlns:a16="http://schemas.microsoft.com/office/drawing/2014/main" id="{CF5480DE-9356-422E-8C49-C79B7DAE117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688080" y="2123605"/>
            <a:ext cx="4863084" cy="2059025"/>
          </a:xfrm>
          <a:prstGeom prst="rect">
            <a:avLst/>
          </a:prstGeom>
          <a:solidFill>
            <a:srgbClr val="ED7D31">
              <a:alpha val="81961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br>
              <a:rPr lang="ru-RU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ученическим активом</a:t>
            </a:r>
            <a:br>
              <a:rPr lang="ru-RU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: вниз 10">
            <a:extLst>
              <a:ext uri="{FF2B5EF4-FFF2-40B4-BE49-F238E27FC236}">
                <a16:creationId xmlns="" xmlns:a16="http://schemas.microsoft.com/office/drawing/2014/main" id="{D7D341CC-E86F-416D-85EA-3DAAFCA52014}"/>
              </a:ext>
            </a:extLst>
          </p:cNvPr>
          <p:cNvSpPr/>
          <p:nvPr/>
        </p:nvSpPr>
        <p:spPr>
          <a:xfrm rot="10800000">
            <a:off x="5750168" y="944712"/>
            <a:ext cx="477305" cy="1288533"/>
          </a:xfrm>
          <a:prstGeom prst="downArrow">
            <a:avLst/>
          </a:prstGeom>
          <a:solidFill>
            <a:srgbClr val="8B6848">
              <a:alpha val="65098"/>
            </a:srgbClr>
          </a:solid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низ 16">
            <a:extLst>
              <a:ext uri="{FF2B5EF4-FFF2-40B4-BE49-F238E27FC236}">
                <a16:creationId xmlns="" xmlns:a16="http://schemas.microsoft.com/office/drawing/2014/main" id="{522DB665-4B31-491C-8442-9D572A9C312C}"/>
              </a:ext>
            </a:extLst>
          </p:cNvPr>
          <p:cNvSpPr/>
          <p:nvPr/>
        </p:nvSpPr>
        <p:spPr>
          <a:xfrm>
            <a:off x="5920740" y="4180522"/>
            <a:ext cx="338328" cy="724733"/>
          </a:xfrm>
          <a:prstGeom prst="downArrow">
            <a:avLst/>
          </a:prstGeom>
          <a:solidFill>
            <a:srgbClr val="8B6848">
              <a:alpha val="65098"/>
            </a:srgbClr>
          </a:solid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низ 17">
            <a:extLst>
              <a:ext uri="{FF2B5EF4-FFF2-40B4-BE49-F238E27FC236}">
                <a16:creationId xmlns="" xmlns:a16="http://schemas.microsoft.com/office/drawing/2014/main" id="{94C65B65-ADF2-460A-B2A4-0C8DBE5893F9}"/>
              </a:ext>
            </a:extLst>
          </p:cNvPr>
          <p:cNvSpPr/>
          <p:nvPr/>
        </p:nvSpPr>
        <p:spPr>
          <a:xfrm rot="12763522">
            <a:off x="7463040" y="951133"/>
            <a:ext cx="472132" cy="1531260"/>
          </a:xfrm>
          <a:prstGeom prst="downArrow">
            <a:avLst/>
          </a:prstGeom>
          <a:solidFill>
            <a:srgbClr val="8B6848">
              <a:alpha val="65098"/>
            </a:srgbClr>
          </a:solid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низ 19">
            <a:extLst>
              <a:ext uri="{FF2B5EF4-FFF2-40B4-BE49-F238E27FC236}">
                <a16:creationId xmlns="" xmlns:a16="http://schemas.microsoft.com/office/drawing/2014/main" id="{C50AAF9C-5FD2-4DD4-B3A0-C90CBF131535}"/>
              </a:ext>
            </a:extLst>
          </p:cNvPr>
          <p:cNvSpPr/>
          <p:nvPr/>
        </p:nvSpPr>
        <p:spPr>
          <a:xfrm rot="8165275">
            <a:off x="3918370" y="1300784"/>
            <a:ext cx="417302" cy="1158192"/>
          </a:xfrm>
          <a:prstGeom prst="downArrow">
            <a:avLst/>
          </a:prstGeom>
          <a:solidFill>
            <a:srgbClr val="8B6848">
              <a:alpha val="65098"/>
            </a:srgbClr>
          </a:solid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="" xmlns:a16="http://schemas.microsoft.com/office/drawing/2014/main" id="{23990B10-7D27-4AF6-9CA7-72028F836D71}"/>
              </a:ext>
            </a:extLst>
          </p:cNvPr>
          <p:cNvSpPr/>
          <p:nvPr/>
        </p:nvSpPr>
        <p:spPr>
          <a:xfrm rot="5400000">
            <a:off x="3180317" y="2683445"/>
            <a:ext cx="464545" cy="724733"/>
          </a:xfrm>
          <a:prstGeom prst="downArrow">
            <a:avLst/>
          </a:prstGeom>
          <a:solidFill>
            <a:srgbClr val="8B6848">
              <a:alpha val="65098"/>
            </a:srgbClr>
          </a:solid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низ 21">
            <a:extLst>
              <a:ext uri="{FF2B5EF4-FFF2-40B4-BE49-F238E27FC236}">
                <a16:creationId xmlns="" xmlns:a16="http://schemas.microsoft.com/office/drawing/2014/main" id="{F26BA558-9347-4A3B-B8CB-83B1E95983D0}"/>
              </a:ext>
            </a:extLst>
          </p:cNvPr>
          <p:cNvSpPr/>
          <p:nvPr/>
        </p:nvSpPr>
        <p:spPr>
          <a:xfrm rot="16200000">
            <a:off x="8534415" y="2652669"/>
            <a:ext cx="402997" cy="724733"/>
          </a:xfrm>
          <a:prstGeom prst="downArrow">
            <a:avLst/>
          </a:prstGeom>
          <a:solidFill>
            <a:srgbClr val="8B6848">
              <a:alpha val="65098"/>
            </a:srgbClr>
          </a:solid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201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D60EDC6E-A6BA-4F96-9358-1D6FD73BA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555" y="3008432"/>
            <a:ext cx="3340925" cy="358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B23BFF-534D-4D89-B1BB-45DA2AD94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3377" y="6127928"/>
            <a:ext cx="3682289" cy="656975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ШКОЛЬНОЕ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0FDAA5E-33CD-4961-A416-8F3203FA8104}"/>
              </a:ext>
            </a:extLst>
          </p:cNvPr>
          <p:cNvSpPr txBox="1"/>
          <p:nvPr/>
        </p:nvSpPr>
        <p:spPr>
          <a:xfrm>
            <a:off x="4382976" y="6299627"/>
            <a:ext cx="3767328" cy="43088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 КЛАССА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D8D2C4C-2141-4CB5-86CE-2C640FEC111F}"/>
              </a:ext>
            </a:extLst>
          </p:cNvPr>
          <p:cNvSpPr txBox="1"/>
          <p:nvPr/>
        </p:nvSpPr>
        <p:spPr>
          <a:xfrm>
            <a:off x="157091" y="5869069"/>
            <a:ext cx="5117629" cy="43088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ОБУЧАЮЩИХСЯ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BA5F573-4767-4203-85A2-EFE417B493A8}"/>
              </a:ext>
            </a:extLst>
          </p:cNvPr>
          <p:cNvSpPr txBox="1"/>
          <p:nvPr/>
        </p:nvSpPr>
        <p:spPr>
          <a:xfrm>
            <a:off x="7062216" y="274705"/>
            <a:ext cx="4779264" cy="584775"/>
          </a:xfrm>
          <a:prstGeom prst="rect">
            <a:avLst/>
          </a:prstGeom>
          <a:solidFill>
            <a:srgbClr val="D22C2F">
              <a:alpha val="41961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</a:t>
            </a:r>
          </a:p>
        </p:txBody>
      </p:sp>
      <p:graphicFrame>
        <p:nvGraphicFramePr>
          <p:cNvPr id="25" name="Схема 24">
            <a:extLst>
              <a:ext uri="{FF2B5EF4-FFF2-40B4-BE49-F238E27FC236}">
                <a16:creationId xmlns="" xmlns:a16="http://schemas.microsoft.com/office/drawing/2014/main" id="{AE358467-FF0D-4C38-B58C-1B4EF26FCF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6728931"/>
              </p:ext>
            </p:extLst>
          </p:nvPr>
        </p:nvGraphicFramePr>
        <p:xfrm>
          <a:off x="1100835" y="173736"/>
          <a:ext cx="6542413" cy="571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0EE5C3CA-3484-4B3E-A30E-90E6342380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91158">
            <a:off x="7692199" y="1176017"/>
            <a:ext cx="1789587" cy="1286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A36123D-0BCF-4AFB-8A65-6420D705FF60}"/>
              </a:ext>
            </a:extLst>
          </p:cNvPr>
          <p:cNvSpPr txBox="1"/>
          <p:nvPr/>
        </p:nvSpPr>
        <p:spPr>
          <a:xfrm>
            <a:off x="155449" y="146689"/>
            <a:ext cx="3273552" cy="76944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МИНИСТРОВ</a:t>
            </a:r>
          </a:p>
        </p:txBody>
      </p:sp>
    </p:spTree>
    <p:extLst>
      <p:ext uri="{BB962C8B-B14F-4D97-AF65-F5344CB8AC3E}">
        <p14:creationId xmlns:p14="http://schemas.microsoft.com/office/powerpoint/2010/main" val="3907623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0B6E752C-8D2D-472D-9D7D-5CAB3A7708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3647005"/>
              </p:ext>
            </p:extLst>
          </p:nvPr>
        </p:nvGraphicFramePr>
        <p:xfrm>
          <a:off x="260604" y="118872"/>
          <a:ext cx="10611612" cy="6729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FC924A8E-273D-46B0-BA28-1EDA3FB99629}"/>
              </a:ext>
            </a:extLst>
          </p:cNvPr>
          <p:cNvSpPr txBox="1">
            <a:spLocks/>
          </p:cNvSpPr>
          <p:nvPr/>
        </p:nvSpPr>
        <p:spPr>
          <a:xfrm>
            <a:off x="6702552" y="0"/>
            <a:ext cx="5411724" cy="1152144"/>
          </a:xfrm>
          <a:prstGeom prst="rect">
            <a:avLst/>
          </a:prstGeom>
          <a:solidFill>
            <a:srgbClr val="E93B3B"/>
          </a:solidFill>
          <a:ln w="28575"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</a:t>
            </a:r>
          </a:p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22F9C65-64AC-42D8-85D9-63309A5A53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9952" y="4019040"/>
            <a:ext cx="3140392" cy="25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3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3F5901A-783E-40C7-847E-DE3EDD2073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616" y="118873"/>
            <a:ext cx="8547384" cy="5508871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AD605A43-7925-47AE-BB1C-7BA72B0D72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6517425"/>
              </p:ext>
            </p:extLst>
          </p:nvPr>
        </p:nvGraphicFramePr>
        <p:xfrm>
          <a:off x="100584" y="667512"/>
          <a:ext cx="9820656" cy="6071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47D8DC3-176E-4A84-B731-C15FA1D5F0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576" y="3890771"/>
            <a:ext cx="2848356" cy="28483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50F4287-E1FE-45D3-8F3F-BD2E6D7E30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90273">
            <a:off x="1189406" y="4332097"/>
            <a:ext cx="1366385" cy="9654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06650B2-007D-4F04-BC91-E4CB3BF3B3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90273">
            <a:off x="1195502" y="3103753"/>
            <a:ext cx="1366385" cy="9654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4942C3B-2A24-4A84-A249-0A3955EEF4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90273">
            <a:off x="1189406" y="1735201"/>
            <a:ext cx="1366385" cy="96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90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1D2CD37-E474-47CF-8EB4-60F64C497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375" y="50603"/>
            <a:ext cx="9189721" cy="6804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0FDAA5E-33CD-4961-A416-8F3203FA8104}"/>
              </a:ext>
            </a:extLst>
          </p:cNvPr>
          <p:cNvSpPr txBox="1"/>
          <p:nvPr/>
        </p:nvSpPr>
        <p:spPr>
          <a:xfrm>
            <a:off x="1865376" y="6291659"/>
            <a:ext cx="8509630" cy="369332"/>
          </a:xfrm>
          <a:prstGeom prst="rect">
            <a:avLst/>
          </a:prstGeom>
          <a:solidFill>
            <a:srgbClr val="99CCFF">
              <a:alpha val="76863"/>
            </a:srgb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Министры муниципальных образований, министры школ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BA5F573-4767-4203-85A2-EFE417B493A8}"/>
              </a:ext>
            </a:extLst>
          </p:cNvPr>
          <p:cNvSpPr txBox="1"/>
          <p:nvPr/>
        </p:nvSpPr>
        <p:spPr>
          <a:xfrm>
            <a:off x="1770502" y="115540"/>
            <a:ext cx="8686800" cy="492443"/>
          </a:xfrm>
          <a:prstGeom prst="rect">
            <a:avLst/>
          </a:prstGeom>
          <a:solidFill>
            <a:srgbClr val="99CCFF">
              <a:alpha val="76863"/>
            </a:srgb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НАСТАВНИКОВ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BD25D5-D3C5-4708-99D8-3475023B4E52}"/>
              </a:ext>
            </a:extLst>
          </p:cNvPr>
          <p:cNvSpPr txBox="1"/>
          <p:nvPr/>
        </p:nvSpPr>
        <p:spPr>
          <a:xfrm>
            <a:off x="1283208" y="3360036"/>
            <a:ext cx="3041904" cy="830997"/>
          </a:xfrm>
          <a:prstGeom prst="rect">
            <a:avLst/>
          </a:prstGeom>
          <a:solidFill>
            <a:srgbClr val="99CCFF">
              <a:alpha val="76863"/>
            </a:srgb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 науки и молодёжи (наставники министерства)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8A7BF62-A6EE-436A-BBD5-4B6CB6355355}"/>
              </a:ext>
            </a:extLst>
          </p:cNvPr>
          <p:cNvSpPr txBox="1"/>
          <p:nvPr/>
        </p:nvSpPr>
        <p:spPr>
          <a:xfrm>
            <a:off x="4587240" y="3360036"/>
            <a:ext cx="3041904" cy="738664"/>
          </a:xfrm>
          <a:prstGeom prst="rect">
            <a:avLst/>
          </a:prstGeom>
          <a:solidFill>
            <a:srgbClr val="99CCFF">
              <a:alpha val="76863"/>
            </a:srgb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(наставники министерства)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1F87A31-C792-45E9-937C-BF9BDBC60910}"/>
              </a:ext>
            </a:extLst>
          </p:cNvPr>
          <p:cNvSpPr txBox="1"/>
          <p:nvPr/>
        </p:nvSpPr>
        <p:spPr>
          <a:xfrm>
            <a:off x="7891272" y="3354723"/>
            <a:ext cx="3041904" cy="830997"/>
          </a:xfrm>
          <a:prstGeom prst="rect">
            <a:avLst/>
          </a:prstGeom>
          <a:solidFill>
            <a:srgbClr val="99CCFF">
              <a:alpha val="76863"/>
            </a:srgb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чрезвычайных ситуаций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(наставники министерства)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64AC095-5DCB-4C36-B291-DC5D564A10A8}"/>
              </a:ext>
            </a:extLst>
          </p:cNvPr>
          <p:cNvSpPr txBox="1"/>
          <p:nvPr/>
        </p:nvSpPr>
        <p:spPr>
          <a:xfrm>
            <a:off x="1283208" y="2239410"/>
            <a:ext cx="3041904" cy="830997"/>
          </a:xfrm>
          <a:prstGeom prst="rect">
            <a:avLst/>
          </a:prstGeom>
          <a:solidFill>
            <a:srgbClr val="99CCFF">
              <a:alpha val="76863"/>
            </a:srgb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(наставники министерства)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EAB9B1A-870D-47DB-9A8B-F7419AB03EB6}"/>
              </a:ext>
            </a:extLst>
          </p:cNvPr>
          <p:cNvSpPr txBox="1"/>
          <p:nvPr/>
        </p:nvSpPr>
        <p:spPr>
          <a:xfrm>
            <a:off x="4595273" y="2312533"/>
            <a:ext cx="3023615" cy="738663"/>
          </a:xfrm>
          <a:prstGeom prst="rect">
            <a:avLst/>
          </a:prstGeom>
          <a:solidFill>
            <a:srgbClr val="99CCFF">
              <a:alpha val="76863"/>
            </a:srgb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экологии и природных ресурсов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(наставники министерства)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913B4F8-EDA0-4B79-9F5C-2A817992345F}"/>
              </a:ext>
            </a:extLst>
          </p:cNvPr>
          <p:cNvSpPr txBox="1"/>
          <p:nvPr/>
        </p:nvSpPr>
        <p:spPr>
          <a:xfrm>
            <a:off x="7889048" y="2302772"/>
            <a:ext cx="3044127" cy="830997"/>
          </a:xfrm>
          <a:prstGeom prst="rect">
            <a:avLst/>
          </a:prstGeom>
          <a:solidFill>
            <a:srgbClr val="99CCFF">
              <a:alpha val="76863"/>
            </a:srgb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экономического развития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(наставники министерства)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66BADB1-0CDB-4F88-80AF-0A85FB6EF137}"/>
              </a:ext>
            </a:extLst>
          </p:cNvPr>
          <p:cNvSpPr txBox="1"/>
          <p:nvPr/>
        </p:nvSpPr>
        <p:spPr>
          <a:xfrm>
            <a:off x="1264920" y="962152"/>
            <a:ext cx="3041904" cy="954107"/>
          </a:xfrm>
          <a:prstGeom prst="rect">
            <a:avLst/>
          </a:prstGeom>
          <a:solidFill>
            <a:srgbClr val="99CCFF">
              <a:alpha val="76863"/>
            </a:srgb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политики, информации и связи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(наставники министерства)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F897F5E-41A3-4E66-AA9F-A111D3EB9BC2}"/>
              </a:ext>
            </a:extLst>
          </p:cNvPr>
          <p:cNvSpPr txBox="1"/>
          <p:nvPr/>
        </p:nvSpPr>
        <p:spPr>
          <a:xfrm>
            <a:off x="4568952" y="958099"/>
            <a:ext cx="3041904" cy="1169551"/>
          </a:xfrm>
          <a:prstGeom prst="rect">
            <a:avLst/>
          </a:prstGeom>
          <a:solidFill>
            <a:srgbClr val="99CCFF">
              <a:alpha val="76863"/>
            </a:srgb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курортов и туризма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(наставники министерства)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AEF3DD9-00C3-4C41-8010-92C2A9A6628A}"/>
              </a:ext>
            </a:extLst>
          </p:cNvPr>
          <p:cNvSpPr txBox="1"/>
          <p:nvPr/>
        </p:nvSpPr>
        <p:spPr>
          <a:xfrm>
            <a:off x="7891272" y="916672"/>
            <a:ext cx="3041904" cy="1169551"/>
          </a:xfrm>
          <a:prstGeom prst="rect">
            <a:avLst/>
          </a:prstGeom>
          <a:solidFill>
            <a:srgbClr val="99CCFF">
              <a:alpha val="76863"/>
            </a:srgb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юстиции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труда и социальной защиты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(наставники министерства)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A36123D-0BCF-4AFB-8A65-6420D705FF60}"/>
              </a:ext>
            </a:extLst>
          </p:cNvPr>
          <p:cNvSpPr txBox="1"/>
          <p:nvPr/>
        </p:nvSpPr>
        <p:spPr>
          <a:xfrm>
            <a:off x="2542032" y="4695904"/>
            <a:ext cx="6976872" cy="1077218"/>
          </a:xfrm>
          <a:prstGeom prst="rect">
            <a:avLst/>
          </a:prstGeom>
          <a:solidFill>
            <a:srgbClr val="99CCFF">
              <a:alpha val="76863"/>
            </a:srgb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Глава муниципального образования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Органы местного самоуправления 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Общественные деятели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директор, зам. директора по ВР, педагоги, попечительский совет</a:t>
            </a:r>
          </a:p>
        </p:txBody>
      </p:sp>
      <p:sp>
        <p:nvSpPr>
          <p:cNvPr id="18" name="Стрелка: вправо 17">
            <a:extLst>
              <a:ext uri="{FF2B5EF4-FFF2-40B4-BE49-F238E27FC236}">
                <a16:creationId xmlns="" xmlns:a16="http://schemas.microsoft.com/office/drawing/2014/main" id="{9D20240B-15F5-46AA-B7C7-7861ADE2ABCF}"/>
              </a:ext>
            </a:extLst>
          </p:cNvPr>
          <p:cNvSpPr/>
          <p:nvPr/>
        </p:nvSpPr>
        <p:spPr>
          <a:xfrm rot="16200000">
            <a:off x="5764587" y="5907167"/>
            <a:ext cx="552325" cy="284236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="" xmlns:a16="http://schemas.microsoft.com/office/drawing/2014/main" id="{BE1B7EDD-C700-497D-88E4-0CA9CD9D0F93}"/>
              </a:ext>
            </a:extLst>
          </p:cNvPr>
          <p:cNvSpPr/>
          <p:nvPr/>
        </p:nvSpPr>
        <p:spPr>
          <a:xfrm rot="16200000">
            <a:off x="5793669" y="624572"/>
            <a:ext cx="494162" cy="284236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право 19">
            <a:extLst>
              <a:ext uri="{FF2B5EF4-FFF2-40B4-BE49-F238E27FC236}">
                <a16:creationId xmlns="" xmlns:a16="http://schemas.microsoft.com/office/drawing/2014/main" id="{814375E0-D3AB-45AD-A7CE-AA0F26B1F8E1}"/>
              </a:ext>
            </a:extLst>
          </p:cNvPr>
          <p:cNvSpPr/>
          <p:nvPr/>
        </p:nvSpPr>
        <p:spPr>
          <a:xfrm rot="16200000">
            <a:off x="5824535" y="4338290"/>
            <a:ext cx="494162" cy="284236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право 20">
            <a:extLst>
              <a:ext uri="{FF2B5EF4-FFF2-40B4-BE49-F238E27FC236}">
                <a16:creationId xmlns="" xmlns:a16="http://schemas.microsoft.com/office/drawing/2014/main" id="{EC1AE54C-BBBE-4168-85AE-122E4DD1664D}"/>
              </a:ext>
            </a:extLst>
          </p:cNvPr>
          <p:cNvSpPr/>
          <p:nvPr/>
        </p:nvSpPr>
        <p:spPr>
          <a:xfrm rot="16200000">
            <a:off x="3044759" y="631331"/>
            <a:ext cx="494162" cy="284236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="" xmlns:a16="http://schemas.microsoft.com/office/drawing/2014/main" id="{22620424-9497-4C23-8FF4-7C56C27020D3}"/>
              </a:ext>
            </a:extLst>
          </p:cNvPr>
          <p:cNvSpPr/>
          <p:nvPr/>
        </p:nvSpPr>
        <p:spPr>
          <a:xfrm rot="16200000">
            <a:off x="8209209" y="4331971"/>
            <a:ext cx="494162" cy="284236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="" xmlns:a16="http://schemas.microsoft.com/office/drawing/2014/main" id="{7A0BF84C-215E-4DD6-A633-216802356442}"/>
              </a:ext>
            </a:extLst>
          </p:cNvPr>
          <p:cNvSpPr/>
          <p:nvPr/>
        </p:nvSpPr>
        <p:spPr>
          <a:xfrm rot="16200000">
            <a:off x="3537966" y="4336631"/>
            <a:ext cx="494162" cy="284236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="" xmlns:a16="http://schemas.microsoft.com/office/drawing/2014/main" id="{F6132B0F-D170-4948-BFBC-101D77764E46}"/>
              </a:ext>
            </a:extLst>
          </p:cNvPr>
          <p:cNvSpPr/>
          <p:nvPr/>
        </p:nvSpPr>
        <p:spPr>
          <a:xfrm rot="16200000">
            <a:off x="8693455" y="604399"/>
            <a:ext cx="494162" cy="284236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098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1D2CD37-E474-47CF-8EB4-60F64C497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088" y="4298615"/>
            <a:ext cx="3456432" cy="2559385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282B8180-1E16-41AC-9822-23CBAE1D5C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2713089"/>
              </p:ext>
            </p:extLst>
          </p:nvPr>
        </p:nvGraphicFramePr>
        <p:xfrm>
          <a:off x="1419466" y="-21087"/>
          <a:ext cx="812687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3144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8927BB2E-67F3-4A5B-8AC0-4DD9CD22CA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127266"/>
              </p:ext>
            </p:extLst>
          </p:nvPr>
        </p:nvGraphicFramePr>
        <p:xfrm>
          <a:off x="2340864" y="1478618"/>
          <a:ext cx="9611360" cy="5306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2FE9ABF-6E44-4D36-BF7E-1DFDAA2861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0" y="3633796"/>
            <a:ext cx="2002537" cy="32242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D40937-2F08-4951-B26F-F77E09AC5BC5}"/>
              </a:ext>
            </a:extLst>
          </p:cNvPr>
          <p:cNvSpPr txBox="1"/>
          <p:nvPr/>
        </p:nvSpPr>
        <p:spPr>
          <a:xfrm>
            <a:off x="109728" y="160096"/>
            <a:ext cx="178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A352503-9F86-44E5-BA1D-115483F7A9D6}"/>
              </a:ext>
            </a:extLst>
          </p:cNvPr>
          <p:cNvSpPr txBox="1"/>
          <p:nvPr/>
        </p:nvSpPr>
        <p:spPr>
          <a:xfrm>
            <a:off x="3246120" y="344762"/>
            <a:ext cx="8129016" cy="954107"/>
          </a:xfrm>
          <a:prstGeom prst="rect">
            <a:avLst/>
          </a:prstGeom>
          <a:solidFill>
            <a:srgbClr val="8B684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ВЗАИМОДЕЙСТВИЯ СОВЕТА НАСТАВНИКОВ </a:t>
            </a:r>
          </a:p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ОБРАЗОВАНИЯ. НАУКИ И МОЛОДЁЖИ РЕСПУБЛИКИ КРЫМ</a:t>
            </a:r>
          </a:p>
          <a:p>
            <a:pPr algn="ctr"/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598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FA5F33A-9372-49CA-A877-F2B59353B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9408" y="3044951"/>
            <a:ext cx="3202432" cy="3813049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="" xmlns:a16="http://schemas.microsoft.com/office/drawing/2014/main" id="{2DAEEC1A-86F3-440B-B0C0-C902E61051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4639524"/>
              </p:ext>
            </p:extLst>
          </p:nvPr>
        </p:nvGraphicFramePr>
        <p:xfrm>
          <a:off x="440944" y="246045"/>
          <a:ext cx="8794496" cy="6237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4832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FA5F33A-9372-49CA-A877-F2B59353B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9408" y="3044951"/>
            <a:ext cx="3202432" cy="3813049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="" xmlns:a16="http://schemas.microsoft.com/office/drawing/2014/main" id="{2DAEEC1A-86F3-440B-B0C0-C902E61051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3540343"/>
              </p:ext>
            </p:extLst>
          </p:nvPr>
        </p:nvGraphicFramePr>
        <p:xfrm>
          <a:off x="440944" y="246045"/>
          <a:ext cx="8794496" cy="6237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34919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903</Words>
  <Application>Microsoft Office PowerPoint</Application>
  <PresentationFormat>Произвольный</PresentationFormat>
  <Paragraphs>174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«КЛАСС» (Крымская лига  активистов совета  старшеклассников)</vt:lpstr>
      <vt:lpstr>ШКОЛЬНОЕ САМОУПРАВЛЕНИЕ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Работа  с ученическим активом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</dc:creator>
  <cp:lastModifiedBy>спорт</cp:lastModifiedBy>
  <cp:revision>73</cp:revision>
  <cp:lastPrinted>2021-04-16T08:38:14Z</cp:lastPrinted>
  <dcterms:created xsi:type="dcterms:W3CDTF">2021-02-17T10:27:56Z</dcterms:created>
  <dcterms:modified xsi:type="dcterms:W3CDTF">2021-04-16T09:16:24Z</dcterms:modified>
</cp:coreProperties>
</file>