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5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8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33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5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00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4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7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1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8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7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2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81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4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17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4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B90538-D0D1-4FBB-BDFF-1D6A88AAE4A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5B7775-6469-420C-BF02-22B68A34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5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/>
                </a:solidFill>
                <a:latin typeface="Arial Black" panose="020B0A04020102020204" pitchFamily="34" charset="0"/>
              </a:rPr>
              <a:t>ВОЛОНТЁРСКОЕ ДВИЖЕНИЕ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rgbClr val="7030A0"/>
                </a:solidFill>
                <a:latin typeface="Book Antiqua" panose="02040602050305030304" pitchFamily="18" charset="0"/>
              </a:rPr>
              <a:t>Гольцова </a:t>
            </a:r>
          </a:p>
          <a:p>
            <a:r>
              <a:rPr lang="ru-RU" sz="3600" dirty="0">
                <a:solidFill>
                  <a:srgbClr val="7030A0"/>
                </a:solidFill>
                <a:latin typeface="Book Antiqua" panose="02040602050305030304" pitchFamily="18" charset="0"/>
              </a:rPr>
              <a:t>Валентина Алексеевна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3386664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3"/>
                </a:solidFill>
              </a:rPr>
              <a:t>Акция ЗОЖ</a:t>
            </a:r>
            <a:endParaRPr lang="ru-RU" sz="6000" dirty="0"/>
          </a:p>
        </p:txBody>
      </p:sp>
      <p:pic>
        <p:nvPicPr>
          <p:cNvPr id="4" name="Содержимое 8" descr="20191122_082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759" y="4195804"/>
            <a:ext cx="3330864" cy="1873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20200204_135420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473" y="2524168"/>
            <a:ext cx="2971798" cy="16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83" y="2524168"/>
            <a:ext cx="3451071" cy="1941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90" y="1220301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4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5300" y="2942937"/>
            <a:ext cx="9144000" cy="270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волонтёрство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удивительное движение, которое помогает человеку подняться над собственными проблемами и увидеть беды и заботы других людей, а главное, щедро дарить окружающим радость, надежду и душевное тепло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720435"/>
            <a:ext cx="3652982" cy="2054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35" y="1000818"/>
            <a:ext cx="2656065" cy="14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i="1" u="sng" dirty="0"/>
            </a:br>
            <a:r>
              <a:rPr lang="ru-RU" b="1" i="1" u="sng" dirty="0">
                <a:solidFill>
                  <a:schemeClr val="accent3"/>
                </a:solidFill>
              </a:rPr>
              <a:t>Волонтеры - это реальная сила,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b="1" i="1" u="sng" dirty="0">
                <a:solidFill>
                  <a:schemeClr val="accent3"/>
                </a:solidFill>
              </a:rPr>
              <a:t>способная сделать многое. 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Цель: </a:t>
            </a:r>
            <a:endParaRPr lang="ru-RU" dirty="0"/>
          </a:p>
          <a:p>
            <a:pPr lvl="0"/>
            <a:r>
              <a:rPr lang="ru-RU" dirty="0"/>
              <a:t>Воспитание всесторонне развитой личности, имеющей активную жизненную позицию </a:t>
            </a:r>
          </a:p>
          <a:p>
            <a:pPr lvl="0"/>
            <a:r>
              <a:rPr lang="ru-RU" dirty="0"/>
              <a:t>Организация условий, способствующих самореализации личности и творческого потенциала волонтеров через общественно-полезную деятельность </a:t>
            </a:r>
          </a:p>
          <a:p>
            <a:pPr lvl="0"/>
            <a:r>
              <a:rPr lang="ru-RU" dirty="0"/>
              <a:t>Апробация новых форм организации занятости учащихся для развития их самостоятельной познавательной деятельности, формирования личностных и коммуникативных качеств. </a:t>
            </a:r>
          </a:p>
          <a:p>
            <a:pPr lvl="0"/>
            <a:r>
              <a:rPr lang="ru-RU" dirty="0"/>
              <a:t>Развитие волонтерского движения в школе, формирование позитивных установок учащихся на добровольческую деятельность в системе "ровесник-ровеснику". </a:t>
            </a:r>
          </a:p>
          <a:p>
            <a:pPr lvl="0"/>
            <a:r>
              <a:rPr lang="ru-RU" dirty="0"/>
              <a:t>Оказание помощи социально незащищенным слоям населения, создание условий для реализации социальных инициатив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Задачи: </a:t>
            </a:r>
            <a:endParaRPr lang="ru-RU" dirty="0"/>
          </a:p>
          <a:p>
            <a:r>
              <a:rPr lang="ru-RU" dirty="0"/>
              <a:t>1. Вовлечение и обучение наибольшего количества учащихся в деятельность волонтёрского движения. </a:t>
            </a:r>
          </a:p>
          <a:p>
            <a:r>
              <a:rPr lang="ru-RU" dirty="0"/>
              <a:t>2. Формирование и закрепление в школьной среде ценностей молодёжной культуры, ориентированных на здоровый жизненный стиль, направленных на неприятие социально опасных привычек. </a:t>
            </a:r>
          </a:p>
          <a:p>
            <a:r>
              <a:rPr lang="ru-RU" dirty="0"/>
              <a:t>3. Организация мероприятий, способствующих ориентации учащихся на здоровый и безопасный образ жизни. </a:t>
            </a:r>
          </a:p>
          <a:p>
            <a:r>
              <a:rPr lang="ru-RU" dirty="0"/>
              <a:t>4. Формирование и развитие у школьников навыков поведения, способствующих ведению здорового образа жизни и препятствующих злоупотреблению ПАВ. </a:t>
            </a:r>
          </a:p>
          <a:p>
            <a:r>
              <a:rPr lang="ru-RU" dirty="0"/>
              <a:t>5. Привлечение к профилактической работе родителей, педагогов, специалистов. </a:t>
            </a:r>
          </a:p>
          <a:p>
            <a:r>
              <a:rPr lang="ru-RU" dirty="0"/>
              <a:t>6. Разработка сценариев мероприятий в рамках программы «Волонтерское движение».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80" y="1285969"/>
            <a:ext cx="1226731" cy="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3"/>
                </a:solidFill>
              </a:rPr>
              <a:t>Акция «Ветеран»</a:t>
            </a:r>
            <a:br>
              <a:rPr lang="ru-RU" sz="5400" dirty="0">
                <a:solidFill>
                  <a:schemeClr val="accent3"/>
                </a:solidFill>
              </a:rPr>
            </a:br>
            <a:endParaRPr lang="ru-RU" sz="5400" dirty="0">
              <a:solidFill>
                <a:schemeClr val="accent3"/>
              </a:solidFill>
            </a:endParaRPr>
          </a:p>
        </p:txBody>
      </p:sp>
      <p:pic>
        <p:nvPicPr>
          <p:cNvPr id="7" name="Picture 2" descr="E:\Мамочкины документики\МУЗЕЙ\фотографии(2)\SSL22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784" y="1634065"/>
            <a:ext cx="3402814" cy="305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07" y="3037705"/>
            <a:ext cx="3408217" cy="2556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48" y="1073456"/>
            <a:ext cx="1226731" cy="690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2784957"/>
            <a:ext cx="2499848" cy="30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Акция «Ветеран»</a:t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53" y="2563090"/>
            <a:ext cx="3317875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95" y="2563090"/>
            <a:ext cx="3103418" cy="3103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48" y="1073456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8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Акция «Милосердие»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86" y="2285998"/>
            <a:ext cx="3339717" cy="18785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84" y="2285999"/>
            <a:ext cx="3339718" cy="1878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84" y="4243530"/>
            <a:ext cx="3660489" cy="205902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86" y="4261752"/>
            <a:ext cx="3656639" cy="2056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48" y="1073456"/>
            <a:ext cx="1226731" cy="69003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85" y="4358915"/>
            <a:ext cx="3656639" cy="20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0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Акция «Милосердие»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62" y="2847819"/>
            <a:ext cx="1656051" cy="2944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16196" r="35195" b="14224"/>
          <a:stretch/>
        </p:blipFill>
        <p:spPr>
          <a:xfrm>
            <a:off x="1445341" y="2965582"/>
            <a:ext cx="2216727" cy="282632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03" y="2775162"/>
            <a:ext cx="4064924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48" y="1073456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5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Акция «Я – гражданин»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6" descr="20200127_084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281" y="4386166"/>
            <a:ext cx="2985225" cy="1679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20191129_130738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236" y="2303896"/>
            <a:ext cx="3193471" cy="179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20191127_143226.jpg"/>
          <p:cNvPicPr>
            <a:picLocks noGrp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4165" y="2303895"/>
            <a:ext cx="3339458" cy="1878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90" y="1220301"/>
            <a:ext cx="1226731" cy="690036"/>
          </a:xfrm>
          <a:prstGeom prst="rect">
            <a:avLst/>
          </a:prstGeom>
        </p:spPr>
      </p:pic>
      <p:pic>
        <p:nvPicPr>
          <p:cNvPr id="8" name="Содержимое 7" descr="20191127_140128.jpg"/>
          <p:cNvPicPr>
            <a:picLocks noGrp="1"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9286" y="4245682"/>
            <a:ext cx="3235421" cy="181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854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Акция «Я – гражданин»</a:t>
            </a:r>
            <a:endParaRPr lang="ru-RU" dirty="0"/>
          </a:p>
        </p:txBody>
      </p:sp>
      <p:pic>
        <p:nvPicPr>
          <p:cNvPr id="4" name="Содержимое 6" descr="20201005_124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62" y="2523905"/>
            <a:ext cx="5710325" cy="321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20190410_082431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434" y="2523905"/>
            <a:ext cx="4749839" cy="3562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90" y="1220301"/>
            <a:ext cx="1226731" cy="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chemeClr val="accent3"/>
                </a:solidFill>
              </a:rPr>
              <a:t>Акция ЗОЖ</a:t>
            </a:r>
            <a:endParaRPr lang="ru-RU" sz="6600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IMG-20201201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947" y="2521528"/>
            <a:ext cx="2242705" cy="1682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7" descr="20201130_154205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310" y="2841836"/>
            <a:ext cx="453628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90" y="1220301"/>
            <a:ext cx="1226731" cy="690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4459148"/>
            <a:ext cx="2644198" cy="1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27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258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Book Antiqua</vt:lpstr>
      <vt:lpstr>Calibri</vt:lpstr>
      <vt:lpstr>Garamond</vt:lpstr>
      <vt:lpstr>Times New Roman</vt:lpstr>
      <vt:lpstr>Натуральные материалы</vt:lpstr>
      <vt:lpstr>ВОЛОНТЁРСКОЕ ДВИЖЕНИЕ </vt:lpstr>
      <vt:lpstr> Волонтеры - это реальная сила,  способная сделать многое.  </vt:lpstr>
      <vt:lpstr>Акция «Ветеран» </vt:lpstr>
      <vt:lpstr>Акция «Ветеран» </vt:lpstr>
      <vt:lpstr>Акция «Милосердие»</vt:lpstr>
      <vt:lpstr>Акция «Милосердие»</vt:lpstr>
      <vt:lpstr>Акция «Я – гражданин»</vt:lpstr>
      <vt:lpstr>Акция «Я – гражданин»</vt:lpstr>
      <vt:lpstr>Акция ЗОЖ</vt:lpstr>
      <vt:lpstr>Акция ЗОЖ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ВОЛОНТЁРСКОЕ ДВИЖЕНИЕ </dc:title>
  <dc:creator>Us</dc:creator>
  <cp:lastModifiedBy>user</cp:lastModifiedBy>
  <cp:revision>16</cp:revision>
  <dcterms:created xsi:type="dcterms:W3CDTF">2021-01-06T14:35:56Z</dcterms:created>
  <dcterms:modified xsi:type="dcterms:W3CDTF">2023-07-12T19:19:32Z</dcterms:modified>
</cp:coreProperties>
</file>