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71" r:id="rId12"/>
    <p:sldId id="272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7/12/22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7/12/22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7/12/22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7/12/22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7/12/22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7/12/22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7/12/22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7/12/22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7/12/22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7/12/22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7/12/22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7/12/22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4A5C2FBF-0AD8-92B3-951F-03050968E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834" y="2890385"/>
            <a:ext cx="7958331" cy="1173615"/>
          </a:xfrm>
        </p:spPr>
        <p:txBody>
          <a:bodyPr>
            <a:noAutofit/>
          </a:bodyPr>
          <a:lstStyle/>
          <a:p>
            <a:pPr algn="ctr"/>
            <a:r>
              <a:rPr lang="ru-RU" sz="7500" dirty="0"/>
              <a:t>Добровольческий отряд </a:t>
            </a:r>
            <a:r>
              <a:rPr lang="en-GB" sz="7500" dirty="0"/>
              <a:t>“</a:t>
            </a:r>
            <a:r>
              <a:rPr lang="ru-RU" sz="7500" dirty="0"/>
              <a:t>Берегиня» </a:t>
            </a:r>
            <a:br>
              <a:rPr lang="ru-RU" sz="7500" dirty="0"/>
            </a:br>
            <a:endParaRPr lang="ru-RU" sz="7500" dirty="0"/>
          </a:p>
        </p:txBody>
      </p:sp>
    </p:spTree>
    <p:extLst>
      <p:ext uri="{BB962C8B-B14F-4D97-AF65-F5344CB8AC3E}">
        <p14:creationId xmlns:p14="http://schemas.microsoft.com/office/powerpoint/2010/main" val="2772033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5914F-9BA3-0B6A-363B-54BBAEC55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EE717ABE-5B23-3713-161B-1C6E24AE8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561" y="521416"/>
            <a:ext cx="8742578" cy="608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48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E95FDD7A-8958-FEBF-4A0E-11E63054A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792439" cy="4337334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A745AAF-0A8A-4AB7-790E-F5BD5042E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2440" y="2520666"/>
            <a:ext cx="5792439" cy="433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73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F25E9A-62E9-4B1E-9075-67F331727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82A9AF57-D64B-D9DE-D177-91BF98355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025" y="463439"/>
            <a:ext cx="9329390" cy="594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51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F87E6A-5141-1FD7-801F-B0F81678F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762D37-3B88-E988-FCCE-4B6B1B2701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86" t="-1980" r="81" b="496"/>
          <a:stretch/>
        </p:blipFill>
        <p:spPr>
          <a:xfrm>
            <a:off x="1401646" y="216829"/>
            <a:ext cx="9525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99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82D6E2DD-CE62-8400-9262-3A613BFA1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67" y="1204448"/>
            <a:ext cx="6522866" cy="4449103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FDD2C2F-80A2-2B64-CF78-0AA526727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602" y="1218091"/>
            <a:ext cx="4100350" cy="443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86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B29525-2FAC-871A-2483-BEE8A8025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12B94092-1440-B5B7-7802-612A8780B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682" y="464634"/>
            <a:ext cx="9261707" cy="627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48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4DFB7B5F-FE66-F0A1-ABA5-7529775A8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56" y="1313638"/>
            <a:ext cx="5070972" cy="4230724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B6E9F5E-69D6-07F1-1807-35442AA03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213" y="1781639"/>
            <a:ext cx="5866731" cy="329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69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187865-23D9-AD47-E2BB-7DFAC0DD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6D002DE7-43B5-D669-38CD-9A70960A1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293" y="620187"/>
            <a:ext cx="8401845" cy="561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925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0D083C-A095-361D-E6E3-7C4359A90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6927A6E3-3266-126E-BAF4-6B0949AB9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491" y="700772"/>
            <a:ext cx="4449021" cy="5349172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85DD3FE9-A3C5-3699-1C8D-390F017F2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85285"/>
            <a:ext cx="5035244" cy="37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64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790A3-92CD-3B8D-F1ED-1F93781AA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64B42ED3-F944-E036-55A2-BCDFC21DF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414" y="271734"/>
            <a:ext cx="8951951" cy="595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38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7552C0EE-DF77-4E2A-2200-978FFF08E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779" y="292708"/>
            <a:ext cx="5072194" cy="377267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BBB976B6-C4E9-5551-4B66-35A0535C4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630" y="2792622"/>
            <a:ext cx="4670785" cy="377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548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эдисон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12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Мэдисон</vt:lpstr>
      <vt:lpstr>Добровольческий отряд “Берегиня»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Добровольческий отряд “Берегиня»  </dc:title>
  <dc:creator>Новикова Анна Игоревна</dc:creator>
  <cp:lastModifiedBy>Новикова Анна Игоревна</cp:lastModifiedBy>
  <cp:revision>5</cp:revision>
  <dcterms:created xsi:type="dcterms:W3CDTF">2022-07-11T17:59:58Z</dcterms:created>
  <dcterms:modified xsi:type="dcterms:W3CDTF">2022-07-12T09:43:26Z</dcterms:modified>
</cp:coreProperties>
</file>