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Волонтеры культуры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Белгородская область </a:t>
            </a:r>
          </a:p>
          <a:p>
            <a:r>
              <a:rPr lang="ru-RU" dirty="0" err="1" smtClean="0"/>
              <a:t>Красненский</a:t>
            </a:r>
            <a:r>
              <a:rPr lang="ru-RU" dirty="0" smtClean="0"/>
              <a:t> район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Акция «Ночь фольклора «Именины месяца»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643050"/>
            <a:ext cx="3000396" cy="2000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000372"/>
            <a:ext cx="246412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357694"/>
            <a:ext cx="3571868" cy="2381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357694"/>
            <a:ext cx="3571868" cy="2381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714488"/>
            <a:ext cx="3500430" cy="2334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67600" cy="15112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VII Межрайонный фестиваль семейного творчества "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Большовская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осень"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sun9-60.userapi.com/impg/QBTDejmPWAJwQADdObfbBnZDOgtGv0MqbKAW2Q/xjC7Iu0qq7M.jpg?size=2560x1711&amp;quality=95&amp;sign=2b560a7c5e916649506973d1536b40c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214554"/>
            <a:ext cx="438230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sun9-32.userapi.com/impg/F-6RfiKrhwGDL4OUSKct8wodTl_W23QtzCHCPQ/VhvY4aqMiqg.jpg?size=2560x1711&amp;quality=95&amp;sign=c2e8169e5bd28365810dae7fe8240c8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357562"/>
            <a:ext cx="459608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Праздничное мероприятие «Победная Весна»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1" y="1500174"/>
            <a:ext cx="2958935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429132"/>
            <a:ext cx="2976498" cy="2227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000504"/>
            <a:ext cx="3190844" cy="2388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643050"/>
            <a:ext cx="3149803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5716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Волонтеры культуры Белгородской области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поездка в Липецкую область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6143668" cy="460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292895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Волонтерский центр создан на базе муниципального бюджетного учреждения культуры «Центр культурного развития «Радужный»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Красненского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района Белгородской области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2714620"/>
            <a:ext cx="5072098" cy="8572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</a:t>
            </a:r>
            <a:endParaRPr lang="ru-RU" sz="3600" dirty="0" smtClean="0"/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30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июля 2019 года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429000"/>
            <a:ext cx="7286676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при открытии волонтерского центра 5 волонтеров 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 на данный момент 30 волонтеров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786322"/>
            <a:ext cx="7072256" cy="177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072494" cy="578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Направление волонтерского центра :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работа с учреждениями культуры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организация волонтерских программ в рамках культурных событий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сохранение и приумножения материального и нематериального культурного наследия, восстановление и благоустройство памятников истории и культуры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реализация творческих и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социокультурных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проектов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Праздник очищения души и тела «Крещенское водосвятие»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водосвяти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428712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одосвятие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_wpfdzAZ5h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928934"/>
            <a:ext cx="2571768" cy="3430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NIjpUZiZy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50057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одосвятие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286256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Участие в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VI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гастрономическом фестивале вареников (г.Белгород)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вареники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1714488"/>
            <a:ext cx="3536181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варен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714465"/>
            <a:ext cx="3500462" cy="4667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Районный фестиваль православной культуры «Пасхальным звоном поют колокола»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143116"/>
            <a:ext cx="332121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3" y="4429132"/>
            <a:ext cx="3214081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071678"/>
            <a:ext cx="3357586" cy="2238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17859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Международный праздник садовой земляники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«Ягодный рай»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428868"/>
            <a:ext cx="2000264" cy="1334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59" y="2428868"/>
            <a:ext cx="2750279" cy="1834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357430"/>
            <a:ext cx="3214678" cy="2144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429132"/>
            <a:ext cx="3143272" cy="209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4429132"/>
            <a:ext cx="3214710" cy="214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17859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Межрайонный фольклорный фестиваль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«Иван – Чай»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928802"/>
            <a:ext cx="2667018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428868"/>
            <a:ext cx="196899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643446"/>
            <a:ext cx="3428992" cy="192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555977"/>
            <a:ext cx="1857388" cy="3302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Рисунок 16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143116"/>
            <a:ext cx="3571868" cy="2009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17859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VIII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Районный праздник юбилейной рыбалки и охоты «Праздник карася»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000240"/>
            <a:ext cx="3357586" cy="2239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00240"/>
            <a:ext cx="3715162" cy="247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500570"/>
            <a:ext cx="3286116" cy="219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357694"/>
            <a:ext cx="3500462" cy="2334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298</TotalTime>
  <Words>158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Волонтеры культуры</vt:lpstr>
      <vt:lpstr>    Волонтерский центр создан на базе муниципального бюджетного учреждения культуры «Центр культурного развития «Радужный» Красненского района Белгородской области          </vt:lpstr>
      <vt:lpstr>Слайд 3</vt:lpstr>
      <vt:lpstr>Праздник очищения души и тела «Крещенское водосвятие»</vt:lpstr>
      <vt:lpstr>Участие в VI гастрономическом фестивале вареников (г.Белгород)</vt:lpstr>
      <vt:lpstr>Районный фестиваль православной культуры «Пасхальным звоном поют колокола»</vt:lpstr>
      <vt:lpstr>Международный праздник садовой земляники  «Ягодный рай»</vt:lpstr>
      <vt:lpstr>Межрайонный фольклорный фестиваль  «Иван – Чай»</vt:lpstr>
      <vt:lpstr>VIII Районный праздник юбилейной рыбалки и охоты «Праздник карася»</vt:lpstr>
      <vt:lpstr>Акция «Ночь фольклора «Именины месяца»</vt:lpstr>
      <vt:lpstr>VII Межрайонный фестиваль семейного творчества "Большовская осень"</vt:lpstr>
      <vt:lpstr>Праздничное мероприятие «Победная Весна»</vt:lpstr>
      <vt:lpstr>Волонтеры культуры Белгородской области  поездка в Липецкую область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TIMISI_SS07</dc:creator>
  <cp:lastModifiedBy>TIMISI_SS07</cp:lastModifiedBy>
  <cp:revision>33</cp:revision>
  <dcterms:created xsi:type="dcterms:W3CDTF">2022-08-19T12:24:17Z</dcterms:created>
  <dcterms:modified xsi:type="dcterms:W3CDTF">2022-11-03T16:46:36Z</dcterms:modified>
</cp:coreProperties>
</file>