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5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5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9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8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6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5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3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0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0EFC-C523-4354-B4AC-3A1820D1BF27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9602-9093-415B-8E4C-8D39F9B5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3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4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8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6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11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Эльмира</dc:creator>
  <cp:lastModifiedBy>Эльмира</cp:lastModifiedBy>
  <cp:revision>1</cp:revision>
  <dcterms:created xsi:type="dcterms:W3CDTF">2020-04-27T07:20:15Z</dcterms:created>
  <dcterms:modified xsi:type="dcterms:W3CDTF">2020-04-27T07:23:00Z</dcterms:modified>
</cp:coreProperties>
</file>