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5" r:id="rId3"/>
    <p:sldId id="262" r:id="rId4"/>
    <p:sldId id="266" r:id="rId5"/>
    <p:sldId id="267" r:id="rId6"/>
    <p:sldId id="261" r:id="rId7"/>
    <p:sldId id="264" r:id="rId8"/>
    <p:sldId id="256" r:id="rId9"/>
    <p:sldId id="257" r:id="rId10"/>
    <p:sldId id="260" r:id="rId11"/>
    <p:sldId id="259" r:id="rId12"/>
    <p:sldId id="258" r:id="rId13"/>
    <p:sldId id="268" r:id="rId14"/>
    <p:sldId id="273" r:id="rId15"/>
    <p:sldId id="272" r:id="rId16"/>
    <p:sldId id="271" r:id="rId17"/>
    <p:sldId id="270" r:id="rId18"/>
    <p:sldId id="269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24AC06-D091-429B-8F36-A47A8A453302}">
          <p14:sldIdLst>
            <p14:sldId id="263"/>
            <p14:sldId id="265"/>
            <p14:sldId id="262"/>
            <p14:sldId id="266"/>
            <p14:sldId id="267"/>
            <p14:sldId id="261"/>
            <p14:sldId id="264"/>
            <p14:sldId id="256"/>
            <p14:sldId id="257"/>
            <p14:sldId id="260"/>
            <p14:sldId id="259"/>
          </p14:sldIdLst>
        </p14:section>
        <p14:section name="Раздел без заголовка" id="{B176C077-5C6E-4A99-A23D-142D14D6EE84}">
          <p14:sldIdLst>
            <p14:sldId id="258"/>
            <p14:sldId id="268"/>
            <p14:sldId id="273"/>
            <p14:sldId id="272"/>
            <p14:sldId id="271"/>
            <p14:sldId id="270"/>
            <p14:sldId id="269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075" autoAdjust="0"/>
  </p:normalViewPr>
  <p:slideViewPr>
    <p:cSldViewPr>
      <p:cViewPr varScale="1">
        <p:scale>
          <a:sx n="153" d="100"/>
          <a:sy n="153" d="100"/>
        </p:scale>
        <p:origin x="20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B5F1-557E-4795-B7FC-5549D7DD0C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4846B-3150-4E09-950E-F6194AB8F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4846B-3150-4E09-950E-F6194AB8FD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9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8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1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microsoft.com/office/2007/relationships/hdphoto" Target="../media/hdphoto5.wdp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8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Relationship Id="rId9" Type="http://schemas.openxmlformats.org/officeDocument/2006/relationships/image" Target="../media/image10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10" Type="http://schemas.openxmlformats.org/officeDocument/2006/relationships/image" Target="../media/image110.pn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Быть добру\Desktop\1сейчас надо\png_20220215_145935_00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9888" y="-1899592"/>
            <a:ext cx="10287001" cy="10287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ыть добру\Desktop\1сейчас надо\20220928_152908_000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9"/>
          <a:stretch/>
        </p:blipFill>
        <p:spPr bwMode="auto">
          <a:xfrm>
            <a:off x="2051720" y="404664"/>
            <a:ext cx="6858000" cy="61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ыть добру\Desktop\1сейчас надо\20220928_152908_0000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2500" y="1340768"/>
            <a:ext cx="5697220" cy="7109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Быть добру\Desktop\1сейчас надо\20220928_152908_0000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302" y="2276873"/>
            <a:ext cx="4461954" cy="7680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95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6312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+mj-lt"/>
              </a:rPr>
              <a:t>ПРОЕКТ «РАСПРАВЬ КРЫЛЬЯ».</a:t>
            </a:r>
            <a:endParaRPr lang="ru-RU" sz="1600" b="1" dirty="0">
              <a:latin typeface="+mj-lt"/>
            </a:endParaRPr>
          </a:p>
          <a:p>
            <a:pPr algn="ctr"/>
            <a:r>
              <a:rPr lang="ru-RU" sz="1600" b="1" dirty="0">
                <a:latin typeface="+mj-lt"/>
              </a:rPr>
              <a:t>В рамках деятельности БФ «Быть добру» мы часто сталкиваемся  с выпускниками детских домов, которые самостоятельно не могут решить свои проблемы. Воспитанники детского дома после выпуска нередко попадают в весьма трудную жизненную обстановку, которая ставит перед ними множество вопросов – бытовых, экономических, образовательно профессиональных и социальных. В связи с этим возникла необходимость создания эффективной системы сопровождения выпускников на этапе их социальной адаптации. </a:t>
            </a:r>
          </a:p>
        </p:txBody>
      </p:sp>
      <p:pic>
        <p:nvPicPr>
          <p:cNvPr id="1030" name="Picture 6" descr="C:\Users\Быть добру\Desktop\эээ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897" y="3257822"/>
            <a:ext cx="5550862" cy="3279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Быть добру\Desktop\эээээ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021" y="2989408"/>
            <a:ext cx="3160075" cy="1908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Быть добру\Desktop\ай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34" b="-389"/>
          <a:stretch/>
        </p:blipFill>
        <p:spPr bwMode="auto">
          <a:xfrm>
            <a:off x="5657850" y="5014383"/>
            <a:ext cx="3354246" cy="1780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7887" y="188640"/>
            <a:ext cx="2581905" cy="26051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Быть добру\Desktop\1сейчас надо\жэть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189" y="103779"/>
            <a:ext cx="3273077" cy="2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1804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Исходники 2022 год\расправь крылья\IMG_02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2462660"/>
            <a:ext cx="3024337" cy="1779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9659"/>
            <a:ext cx="4572000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Образовалась команда волонтеров БФ «БЫТЬ ДОБРУ», которые помогают выпускникам детских домов в  различных жизненных вопросах. Для реализации программы осуществляется психолого-педагогическая, социально-правовая и медицинская  помощь.</a:t>
            </a:r>
          </a:p>
          <a:p>
            <a:pPr algn="ctr"/>
            <a:r>
              <a:rPr lang="ru-RU" b="1" dirty="0">
                <a:latin typeface="+mj-lt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288012"/>
            <a:ext cx="5997276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В рамках проекта «Расправь крылья» благотворительным фондом «Быть добру» уже второй год реализуется Акция «НАШИ ДЕТИ». </a:t>
            </a:r>
          </a:p>
          <a:p>
            <a:pPr algn="ctr"/>
            <a:r>
              <a:rPr lang="ru-RU" b="1" dirty="0">
                <a:latin typeface="+mj-lt"/>
              </a:rPr>
              <a:t>На фотовыставке представлены фотографии воспитанников детского дома «</a:t>
            </a:r>
            <a:r>
              <a:rPr lang="ru-RU" b="1" dirty="0" err="1">
                <a:latin typeface="+mj-lt"/>
              </a:rPr>
              <a:t>Хуры</a:t>
            </a:r>
            <a:r>
              <a:rPr lang="ru-RU" b="1" dirty="0">
                <a:latin typeface="+mj-lt"/>
              </a:rPr>
              <a:t> тын» совместно с общественными деятелями, </a:t>
            </a:r>
            <a:r>
              <a:rPr lang="ru-RU" b="1" dirty="0" err="1">
                <a:latin typeface="+mj-lt"/>
              </a:rPr>
              <a:t>блогерами</a:t>
            </a:r>
            <a:r>
              <a:rPr lang="ru-RU" b="1" dirty="0">
                <a:latin typeface="+mj-lt"/>
              </a:rPr>
              <a:t>, представителями культуры и спорта.</a:t>
            </a:r>
          </a:p>
          <a:p>
            <a:pPr algn="ctr"/>
            <a:r>
              <a:rPr lang="ru-RU" b="1" dirty="0">
                <a:latin typeface="+mj-lt"/>
              </a:rPr>
              <a:t>Акция направлена на привлечение внимания к детям - сиротам и детям, оставшимся без попечения родителей.</a:t>
            </a:r>
          </a:p>
        </p:txBody>
      </p:sp>
      <p:pic>
        <p:nvPicPr>
          <p:cNvPr id="2051" name="Picture 3" descr="E:\Исходники 2022 год\открытие наши дети2022\IMG_26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4572561"/>
            <a:ext cx="2952329" cy="20162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Исходники 2022 год\для актуального\шеншнеш.ARW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7090" y="2462660"/>
            <a:ext cx="2952328" cy="1779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Исходники 2022 год\для актуального\20210727_17124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427983"/>
            <a:ext cx="2785719" cy="1779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Исходники 2022 год\для актуального\IMG-20211010-WA004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78432"/>
            <a:ext cx="2095500" cy="20383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7761" y="2123195"/>
            <a:ext cx="11121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</p:txBody>
      </p:sp>
      <p:pic>
        <p:nvPicPr>
          <p:cNvPr id="2060" name="Picture 12" descr="C:\Users\Быть добру\Desktop\IMG-20221003-WA01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80" y="408686"/>
            <a:ext cx="2229204" cy="15778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41882" y="2016752"/>
            <a:ext cx="1131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11627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ыть добру\Desktop\1сейчас надо\2022-10-03_19-57-5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98" y="1698439"/>
            <a:ext cx="2555617" cy="17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Быть добру\Desktop\1сейчас надо\2022-10-03_20-24-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" r="-15313"/>
          <a:stretch/>
        </p:blipFill>
        <p:spPr bwMode="auto">
          <a:xfrm>
            <a:off x="1633806" y="3902059"/>
            <a:ext cx="2653886" cy="16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324" y="40217"/>
            <a:ext cx="8941958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ЦИКЛ ФИЛЬМОВ «БЕЗГРАНИЧНЫЕ И СИЛЬНЫЕ»</a:t>
            </a:r>
            <a:endParaRPr lang="ru-RU" b="1" dirty="0">
              <a:latin typeface="+mj-lt"/>
            </a:endParaRPr>
          </a:p>
          <a:p>
            <a:pPr algn="ctr"/>
            <a:r>
              <a:rPr lang="ru-RU" b="1" dirty="0">
                <a:latin typeface="+mj-lt"/>
              </a:rPr>
              <a:t>На протяжении многих лет, команда фонда знакомилась с невероятными, сильными людьми. Людьми, которые мотивируют, вдохновляют и несмотря на различные травмы, проблемы со здоровьем -работают, развиваются и  занимаются любимым делом. </a:t>
            </a:r>
          </a:p>
          <a:p>
            <a:pPr algn="ctr"/>
            <a:r>
              <a:rPr lang="ru-RU" b="1" dirty="0">
                <a:latin typeface="+mj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719" y="5698749"/>
            <a:ext cx="873840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Запустив цикл фильмов «Безграничные и сильные» они показывают пример упорства и трудолюбия, для того, чтобы каждый, посмотрев, задумался и осознал, сколько возможностей и ресурсов имеет человек. </a:t>
            </a:r>
          </a:p>
          <a:p>
            <a:pPr algn="ctr"/>
            <a:r>
              <a:rPr lang="ru-RU" b="1" dirty="0"/>
              <a:t>На сегодняшний день снято 4 фильма. </a:t>
            </a:r>
          </a:p>
        </p:txBody>
      </p:sp>
      <p:pic>
        <p:nvPicPr>
          <p:cNvPr id="7" name="Picture 11" descr="C:\Users\Быть добру\Desktop\1сейчас надо\557-5572067_film-strip-png-clip-art-film-strip-p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07" y="1532300"/>
            <a:ext cx="3117643" cy="20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Быть добру\Desktop\1сейчас надо\557-5572067_film-strip-png-clip-art-film-strip-pn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799" y="3733404"/>
            <a:ext cx="2990185" cy="1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Быть добру\Desktop\1сейчас надо\2022-10-03_20-29-1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122" y="4005064"/>
            <a:ext cx="2556476" cy="1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482097" y="1568129"/>
            <a:ext cx="2126662" cy="2106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1" descr="C:\Users\Быть добру\Desktop\1сейчас надо\557-5572067_film-strip-png-clip-art-film-strip-pn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181" y="3733404"/>
            <a:ext cx="2990187" cy="1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Быть добру\Desktop\1сейчас надо\2022-10-03_20-36-3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868142" y="1794543"/>
            <a:ext cx="2602899" cy="1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Быть добру\Desktop\1сейчас надо\557-5572067_film-strip-png-clip-art-film-strip-png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037" y="1532300"/>
            <a:ext cx="3146202" cy="20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Быть добру\Desktop\IMG_20221003_194750_327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450" y="1568129"/>
            <a:ext cx="2192869" cy="21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7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17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2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Проект « Вешалка Добра»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4520" y="2636911"/>
            <a:ext cx="6120680" cy="20313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Почти год Благотворительный фонд «Быть добру» реализуют социальный проект «Вешалка добра».</a:t>
            </a:r>
          </a:p>
          <a:p>
            <a:pPr algn="ctr"/>
            <a:r>
              <a:rPr lang="ru-RU" b="1" dirty="0"/>
              <a:t>Проект направлен на оказание помощи малоимущим, многодетным семьям, людям, попавшим в тяжёлую жизненную ситуацию. </a:t>
            </a:r>
          </a:p>
          <a:p>
            <a:pPr algn="ctr"/>
            <a:r>
              <a:rPr lang="ru-RU" b="1" dirty="0"/>
              <a:t> Проект «Вешалка добра» - центр приема, сортировки и выдачи товаров первой необходимости. </a:t>
            </a:r>
          </a:p>
        </p:txBody>
      </p:sp>
      <p:pic>
        <p:nvPicPr>
          <p:cNvPr id="3075" name="Picture 3" descr="C:\Users\Быть добру\Desktop\1сейчас надо\20220820_1003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655" y="807535"/>
            <a:ext cx="2285181" cy="14715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ыть добру\Desktop\1сейчас надо\20220820_1551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792073"/>
            <a:ext cx="1863080" cy="1502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ыть добру\Desktop\1сейчас надо\20211116_1601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025782"/>
            <a:ext cx="2808313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Быть добру\Desktop\1сейчас надо\20211116_1621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268" y="5021590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Быть добру\Desktop\1сейчас надо\20211116_16425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650" y="2564904"/>
            <a:ext cx="1770128" cy="18884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Быть добру\Desktop\1сейчас надо\20211116_16453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072" y="788997"/>
            <a:ext cx="1962024" cy="14715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Быть добру\Desktop\1сейчас надо\20220122_16323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03334"/>
            <a:ext cx="2808312" cy="15814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ыть добру\Desktop\1сейчас надо\сыауацуацуацп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3019" y="2596912"/>
            <a:ext cx="2061206" cy="20612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17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732" y="5247784"/>
            <a:ext cx="7110536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Также, в настоящее время, в связи со специальной военной операцией на Украине, в рамках проекта оказывается помощь вынужденным переселенцам из ДНР и ЛНР, проживающим на территории РСО - Алания, жителям ДНР И ЛНР, военным на передовой и госпиталям.</a:t>
            </a:r>
          </a:p>
        </p:txBody>
      </p:sp>
      <p:pic>
        <p:nvPicPr>
          <p:cNvPr id="4" name="Picture 12" descr="C:\Users\Быть добру\Desktop\1сейчас надо\20220723_101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9402"/>
            <a:ext cx="2880320" cy="1622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Быть добру\Desktop\1сейчас надо\20220723_1117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01" y="3485654"/>
            <a:ext cx="2916324" cy="1642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Быть добру\Desktop\1сейчас надо\20220813_1016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499" y="3425191"/>
            <a:ext cx="2926391" cy="16479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Быть добру\Desktop\1сейчас надо\Screenshot_20221003-221252_Video Play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49128" y="142654"/>
            <a:ext cx="2470457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ыть добру\Desktop\1сейчас надо\Screenshot_20221003-221309_Video Player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5602" y="142654"/>
            <a:ext cx="2304256" cy="13333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Быть добру\Desktop\1сейчас надо\20220813_1101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694" y="1719543"/>
            <a:ext cx="2803786" cy="157894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Исходники 2022 год\вешалка\вешалка добра\20211116_152808 (3)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5350" y="2029105"/>
            <a:ext cx="2724461" cy="10337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09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Быть добру\Desktop\1сейчас надо\20220617_205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Быть добру\Desktop\1сейчас надо\20220401_1539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1065"/>
            <a:ext cx="3616941" cy="2036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Быть добру\Desktop\1сейчас надо\Screenshot_20220922-151348_Video Play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852936"/>
            <a:ext cx="3028104" cy="17244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Быть добру\Desktop\1сейчас надо\photo_2022-10-03_23-45-1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860405"/>
            <a:ext cx="2484817" cy="17170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Быть добру\Desktop\1сейчас надо\photo_2022-10-03_23-48-1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0979" y="2871443"/>
            <a:ext cx="2813217" cy="17170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2895" y="5013176"/>
            <a:ext cx="7758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рамках акции «Посылка солдату»  осуществляется отправка гуманитарной помощи в зону спецоперации. </a:t>
            </a:r>
          </a:p>
          <a:p>
            <a:pPr algn="ctr"/>
            <a:r>
              <a:rPr lang="ru-RU" sz="2400" b="1" dirty="0"/>
              <a:t>Это предметы первой необходимости, продукты, одежда, медикаменты, бытовая химия. </a:t>
            </a:r>
          </a:p>
        </p:txBody>
      </p:sp>
    </p:spTree>
    <p:extLst>
      <p:ext uri="{BB962C8B-B14F-4D97-AF65-F5344CB8AC3E}">
        <p14:creationId xmlns:p14="http://schemas.microsoft.com/office/powerpoint/2010/main" val="362400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17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68580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Туристический проект «Алания Без границ».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78297"/>
            <a:ext cx="6480720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Проект «Алания без границ » направлен на развитие инклюзивного туризма, разработку адаптивных экскурсионных маршрутов и экскурсии.</a:t>
            </a:r>
          </a:p>
          <a:p>
            <a:pPr algn="r"/>
            <a:r>
              <a:rPr lang="ru-RU" b="1" dirty="0"/>
              <a:t>         </a:t>
            </a:r>
          </a:p>
          <a:p>
            <a:pPr algn="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699" y="4221088"/>
            <a:ext cx="4572000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b="1" dirty="0"/>
              <a:t>Так как люди, передвигающиеся на колясках, имеющие ментальные нарушения, нарушения слуха и зрения являются маломобильной и изолированной группой туристов, они не могут пользоваться услугами стандартной туристической индустрии и реализовывать свои социально-культурные потребности. </a:t>
            </a:r>
          </a:p>
        </p:txBody>
      </p:sp>
      <p:pic>
        <p:nvPicPr>
          <p:cNvPr id="5123" name="Picture 3" descr="C:\Users\Быть добру\Desktop\1сейчас надо\Дизайн без названия - Презентация (16_9)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6865" y="-427964"/>
            <a:ext cx="6192688" cy="34833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ДЛЯ МАРИНЫ\Алания без границ\20211002_1509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3601" y="4458489"/>
            <a:ext cx="2476059" cy="21438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ДЛЯ МАРИНЫ\Алания без границ\20211023_153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00" y="2420888"/>
            <a:ext cx="3024337" cy="17031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ДЛЯ МАРИНЫ\Алания без границ\20211027_1553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386" y="1563313"/>
            <a:ext cx="3024334" cy="1703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ДЛЯ МАРИНЫ\Алания без границ\20211219_16035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962" y="2276872"/>
            <a:ext cx="2394076" cy="13069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ДЛЯ МАРИНЫ\Алания без границ\20211219_162910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59058" y="4186443"/>
            <a:ext cx="3343256" cy="18207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93" y="15503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72" y="39630"/>
            <a:ext cx="8267352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2020 году в период пандемии,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 COVID-19, начал работу проект - Волонтерский корпус «</a:t>
            </a:r>
            <a:r>
              <a:rPr lang="ru-RU" b="1" dirty="0" err="1"/>
              <a:t>Cтоп</a:t>
            </a:r>
            <a:r>
              <a:rPr lang="ru-RU" b="1" dirty="0"/>
              <a:t> - </a:t>
            </a:r>
            <a:r>
              <a:rPr lang="ru-RU" b="1" dirty="0" err="1"/>
              <a:t>коронавирус</a:t>
            </a:r>
            <a:r>
              <a:rPr lang="ru-RU" b="1" dirty="0"/>
              <a:t>!». В рамках проекта волонтеры навещали малоимущие и многодетные семьи. Семьи, где есть тяжелобольные люди. Безвозмездно передавали продукты, товары первой необходимости и дезинфицирующие средства.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62674"/>
            <a:ext cx="6508997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Так же велась просветительская работа по профилактике и предотвращению распространения инфекции. </a:t>
            </a:r>
          </a:p>
          <a:p>
            <a:pPr algn="r"/>
            <a:r>
              <a:rPr lang="ru-RU" sz="2000" b="1" dirty="0"/>
              <a:t>Более 7 000 человек поучили помощь. </a:t>
            </a:r>
          </a:p>
        </p:txBody>
      </p:sp>
      <p:pic>
        <p:nvPicPr>
          <p:cNvPr id="6" name="Picture 8" descr="E:\Исходники 2022 год\разобр\Screenshot_4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19" y="1575931"/>
            <a:ext cx="2448272" cy="16809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Исходники 2022 год\разобр\Screenshot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9" y="1571347"/>
            <a:ext cx="3009699" cy="16809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ГУМАНИТАРКА\1. 31.03.20 С ДЮБУА\IMG_31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387" y="1571347"/>
            <a:ext cx="2521370" cy="16809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Исходники 2022 год\разобр\Screenshot_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19" y="4693955"/>
            <a:ext cx="2895477" cy="17379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ГУМАНИТАРКА\ПАНДЕМИЮШКА\Screenshot_6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190" y="4388522"/>
            <a:ext cx="3231567" cy="20433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ГУМАНИТАРКА\24.04.20 ФАСОВКА\IMG_477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19" y="3425191"/>
            <a:ext cx="1706718" cy="11378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ГУМАНИТАРКА\24.04.20 ФАСОВКА\IMG_486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175519"/>
            <a:ext cx="1855369" cy="12369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949" y="332656"/>
            <a:ext cx="8994518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Ежегодно для подопечных фонда в канун Рождества проводится традиционная акция </a:t>
            </a:r>
            <a:r>
              <a:rPr lang="ru-RU" sz="2000" b="1" u="sng" dirty="0"/>
              <a:t>«Рождественский подарок ребенку». </a:t>
            </a:r>
            <a:r>
              <a:rPr lang="ru-RU" sz="2000" b="1" dirty="0"/>
              <a:t>Это посещение интернатов, детских домов, одиноких и малоимущих граждан республики. </a:t>
            </a:r>
          </a:p>
        </p:txBody>
      </p:sp>
      <p:pic>
        <p:nvPicPr>
          <p:cNvPr id="1027" name="Picture 3" descr="F:\ИСХОДНИКИ\рожд под\IMG_02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511853"/>
            <a:ext cx="2589460" cy="16181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СХОДНИКИ\рожд под\IMG_049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5011144"/>
            <a:ext cx="3168351" cy="1679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ИСХОДНИКИ 2019 ГОДА\столица\IMG_01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791" y="5011144"/>
            <a:ext cx="2448271" cy="16321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Быть добру\Desktop\1сейчас надо\photo_2022-10-04_21-08-2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3231512"/>
            <a:ext cx="2626768" cy="16414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ИНИСТЕРСТВО РАБ.СТОЛ\рожд подарок ребенку 2018\26240416_1619836694765725_2235191861250296996_o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511854"/>
            <a:ext cx="3554968" cy="16181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Быть добру\Desktop\1сейчас надо\2022-10-04_21-33-1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212313"/>
            <a:ext cx="2952327" cy="16606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ИСХОДНИКИ\РОЖД ПОД 2021г 06.01\IMG_707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43048"/>
            <a:ext cx="2444924" cy="16299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ыть добру\Desktop\1сейчас надо\20221010_085559_0000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7"/>
          <a:stretch/>
        </p:blipFill>
        <p:spPr bwMode="auto">
          <a:xfrm>
            <a:off x="3635896" y="5025161"/>
            <a:ext cx="2731180" cy="16515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8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7484" y="2554103"/>
            <a:ext cx="4782486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Также в преддверии 1 сентября проводится ежегодная акция «Собери ребенка в школу», с целью помочь детям из малоимущих и многодетных семей подготовиться к школе. Ежегодно более 2 000 семей получают помощь. </a:t>
            </a:r>
          </a:p>
        </p:txBody>
      </p:sp>
      <p:pic>
        <p:nvPicPr>
          <p:cNvPr id="2050" name="Picture 2" descr="F:\ИСХОДНИКИ\собери ребенка\IMG_0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929941"/>
            <a:ext cx="2625517" cy="17503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ыть добру\Desktop\1сейчас надо\photo_2022-10-04_22-10-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316467"/>
            <a:ext cx="3816424" cy="24142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ыть добру\Desktop\1сейчас надо\photo_2022-10-04_22-10-3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079" y="4929941"/>
            <a:ext cx="2314799" cy="17628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Быть добру\Desktop\1сейчас надо\photo_2022-10-04_22-10-2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415" y="4929691"/>
            <a:ext cx="2513088" cy="17503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Быть добру\Desktop\1сейчас надо\photo_2022-10-04_22-24-3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03916"/>
            <a:ext cx="2344366" cy="1774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Быть добру\Desktop\1сейчас надо\photo_2022-10-04_22-24-3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9"/>
          <a:stretch/>
        </p:blipFill>
        <p:spPr bwMode="auto">
          <a:xfrm>
            <a:off x="6300192" y="311055"/>
            <a:ext cx="2652670" cy="18078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Быть добру\Desktop\1сейчас надо\photo_2022-10-04_22-24-3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246" y="311055"/>
            <a:ext cx="3254053" cy="1759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0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Быть добру\Desktop\1сейчас надо\СТАРОЕ\10275930_1486201858277926_7549794950513989096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5814" y="3263815"/>
            <a:ext cx="3282704" cy="33627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ыть добру\Desktop\1сейчас надо\СТАРОЕ\gmq0-GfeaE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6416" y="404664"/>
            <a:ext cx="3292102" cy="25999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 fontAlgn="base"/>
            <a:endParaRPr lang="ru-RU" dirty="0"/>
          </a:p>
          <a:p>
            <a:pPr fontAlgn="base"/>
            <a:r>
              <a:rPr lang="ru-RU" dirty="0"/>
              <a:t> </a:t>
            </a:r>
          </a:p>
        </p:txBody>
      </p:sp>
      <p:pic>
        <p:nvPicPr>
          <p:cNvPr id="3076" name="Picture 4" descr="C:\Users\Быть добру\Desktop\1сейчас надо\СТАРОЕ\P_sy9Qr5G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31791"/>
            <a:ext cx="4968552" cy="27948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648" y="548680"/>
            <a:ext cx="5166320" cy="25853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Благотворительный фонд «Быть добру» основан в 2013 году молодыми активистами республики, которые вот уже 9 лет помогают людям, оказавшимся в тяжелом положении - нуждающимся в операции, реабилитации, медикаментах, в технических средствах реабилитации. За время существования организации материальную помощь на лечение получили более  6 000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8684535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2068" y="4991410"/>
            <a:ext cx="96281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Быть добру\Desktop\ВСЕ ЛОГОТИПЫ\material_1581651656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34499"/>
            <a:ext cx="2938835" cy="279830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2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182544" cy="21236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+mj-lt"/>
              </a:rPr>
              <a:t>ДОНОРСТВО КРОВИ И КОСТНОГО МОЗГА.</a:t>
            </a:r>
            <a:endParaRPr lang="ru-RU" sz="2400" b="1" dirty="0">
              <a:latin typeface="+mj-lt"/>
            </a:endParaRPr>
          </a:p>
          <a:p>
            <a:pPr algn="ctr"/>
            <a:r>
              <a:rPr lang="ru-RU" b="1" dirty="0">
                <a:latin typeface="+mj-lt"/>
              </a:rPr>
              <a:t>Одним из важнейших направлений деятельности фонда является донорство крови и костного мозга. </a:t>
            </a:r>
          </a:p>
          <a:p>
            <a:pPr algn="ctr"/>
            <a:r>
              <a:rPr lang="ru-RU" b="1" dirty="0">
                <a:latin typeface="+mj-lt"/>
              </a:rPr>
              <a:t>Фондом регулярно проводятся донорские акции совместно с Республиканской станцией переливания крови  которые позволяют поддерживать банк крови.</a:t>
            </a:r>
          </a:p>
          <a:p>
            <a:pPr algn="ctr"/>
            <a:r>
              <a:rPr lang="ru-RU" b="1" u="sng" dirty="0"/>
              <a:t>      </a:t>
            </a:r>
            <a:endParaRPr lang="ru-RU" dirty="0"/>
          </a:p>
        </p:txBody>
      </p:sp>
      <p:pic>
        <p:nvPicPr>
          <p:cNvPr id="4098" name="Picture 2" descr="C:\Users\Быть добру\Desktop\1сейчас надо\СТАРОЕ\NHAXzz4Slx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197506"/>
            <a:ext cx="3897560" cy="24520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ыть добру\Desktop\1сейчас надо\СТАРОЕ\skARl4djpb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91810"/>
            <a:ext cx="3658324" cy="24293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Быть добру\Desktop\1сейчас надо\СТАРОЕ\mfBUb2_JXf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17991"/>
            <a:ext cx="2587571" cy="1720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Быть добру\Desktop\1сейчас надо\СТАРОЕ\4tOnSo3NKR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41377"/>
            <a:ext cx="2133742" cy="1720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:\ДЛЯ МАРИНЫ\Донор Кавказа\IMG_01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427" y="2163832"/>
            <a:ext cx="2813129" cy="18754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0128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879" y="4826675"/>
            <a:ext cx="7848872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Донорский марафон «</a:t>
            </a:r>
            <a:r>
              <a:rPr lang="ru-RU" b="1" dirty="0" err="1">
                <a:latin typeface="+mj-lt"/>
                <a:cs typeface="Times New Roman" pitchFamily="18" charset="0"/>
              </a:rPr>
              <a:t>Donor</a:t>
            </a:r>
            <a:r>
              <a:rPr lang="ru-RU" b="1" dirty="0">
                <a:latin typeface="+mj-lt"/>
                <a:cs typeface="Times New Roman" pitchFamily="18" charset="0"/>
              </a:rPr>
              <a:t> </a:t>
            </a:r>
            <a:r>
              <a:rPr lang="ru-RU" b="1" dirty="0" err="1">
                <a:latin typeface="+mj-lt"/>
                <a:cs typeface="Times New Roman" pitchFamily="18" charset="0"/>
              </a:rPr>
              <a:t>Kavkazа</a:t>
            </a:r>
            <a:r>
              <a:rPr lang="ru-RU" b="1" dirty="0">
                <a:latin typeface="+mj-lt"/>
                <a:cs typeface="Times New Roman" pitchFamily="18" charset="0"/>
              </a:rPr>
              <a:t>» представляет собой программу мероприятий, направленных на пропаганду и развитие безвозмездного донорства костного мозга среди населения СКФО с целью расширения Национального регистра костного мозга России. </a:t>
            </a:r>
          </a:p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Донорский марафон реализуется на протяжении семи лет. Благодаря проведенным акциям потенциальными донорами костного мозга  стали  2000  человек, 4 из которых стали реальными донорами. </a:t>
            </a:r>
          </a:p>
        </p:txBody>
      </p:sp>
      <p:pic>
        <p:nvPicPr>
          <p:cNvPr id="2052" name="Picture 4" descr="E:\ДЛЯ МАРИНЫ\Донор Кавказа\IMG_6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43" y="244808"/>
            <a:ext cx="3141657" cy="20944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ЛЯ МАРИНЫ\Донор Кавказа\IMG_00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542" y="2755482"/>
            <a:ext cx="3025547" cy="20170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ДЛЯ МАРИНЫ\Донор Кавказа\IMG_00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48" y="371576"/>
            <a:ext cx="2067348" cy="1378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ДЛЯ МАРИНЫ\Донор Кавказа\IMG_0128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596" y="2471038"/>
            <a:ext cx="2885309" cy="19235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:\ДЛЯ МАРИНЫ\Донор Кавказа\IMG_681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26048" y="1998759"/>
            <a:ext cx="2615184" cy="17110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802200">
            <a:off x="2125634" y="12008"/>
            <a:ext cx="3766034" cy="2656123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Быть добру\Desktop\1сейчас надо\png_20211010_211536_0000 (1)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4958"/>
            <a:ext cx="3672408" cy="2304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2176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17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97333" y="30954"/>
            <a:ext cx="3312368" cy="3655745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Быть добру\Desktop\1сейчас надо\20210605_075849_00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51" y="474660"/>
            <a:ext cx="2950531" cy="29505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548680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ВСЕРОССИЙСКИЙ ИНКЛЮЗИВНЫЙ МОЛОДЕЖНЫЙ ОБРАЗОВАТЕЛЬНЫЙ ФОРУМ «БЕЗ ГРАНИЦ».</a:t>
            </a:r>
            <a:endParaRPr lang="ru-RU" sz="2000" dirty="0"/>
          </a:p>
        </p:txBody>
      </p:sp>
      <p:pic>
        <p:nvPicPr>
          <p:cNvPr id="1028" name="Picture 4" descr="E:\ДЛЯ МАРИНЫ\Без границ\фото\_DSC1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743" y="1645710"/>
            <a:ext cx="2141805" cy="12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ЛЯ МАРИНЫ\Без границ\фото\IMG_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01943" y="2204864"/>
            <a:ext cx="2412476" cy="16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ДЛЯ МАРИНЫ\Без границ\фото\_DSC039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8398" y="4653136"/>
            <a:ext cx="3861898" cy="19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ДЛЯ МАРИНЫ\Без границ\фото\IMG_0077 (3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703" y="3009022"/>
            <a:ext cx="2147846" cy="14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81318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В 2017 году благотворительный фонд «Быть добру» начал реализовывать проект - Всероссийский инклюзивный молодежный образовательный форум «Без границ».</a:t>
            </a:r>
          </a:p>
          <a:p>
            <a:pPr algn="ctr"/>
            <a:r>
              <a:rPr lang="ru-RU" b="1" dirty="0">
                <a:latin typeface="+mj-lt"/>
              </a:rPr>
              <a:t>Форум «Без границ» - это образовательные тренинги, встречи со специалистами по проектированию, общественными и политическими деятелями, деятелями культуры, и известными спортсменами. </a:t>
            </a:r>
          </a:p>
        </p:txBody>
      </p:sp>
    </p:spTree>
    <p:extLst>
      <p:ext uri="{BB962C8B-B14F-4D97-AF65-F5344CB8AC3E}">
        <p14:creationId xmlns:p14="http://schemas.microsoft.com/office/powerpoint/2010/main" val="326920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3026" y="124399"/>
            <a:ext cx="55560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нем принимают участие люди, в том числе - с ограниченными возможностями здоровья: это ребята с нарушениями слуха, зрения, опорно -</a:t>
            </a:r>
          </a:p>
          <a:p>
            <a:pPr algn="ctr"/>
            <a:r>
              <a:rPr lang="ru-RU" sz="2000" b="1" dirty="0"/>
              <a:t>двигательного аппарата, которые несмотря ни на что, готовы добиваться целей, стирая границы, социальные  барьеры, не позволяющие молодым людям с ОВЗ активно включаться в жизнь общества и стать ее частью.</a:t>
            </a:r>
          </a:p>
        </p:txBody>
      </p:sp>
      <p:pic>
        <p:nvPicPr>
          <p:cNvPr id="1030" name="Picture 6" descr="C:\Users\Быть добру\Desktop\1сейчас надо\форум\6 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58" y="5085185"/>
            <a:ext cx="2785288" cy="15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Быть добру\Desktop\1сейчас надо\форум\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799" y="5070982"/>
            <a:ext cx="2832315" cy="15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Быть добру\Desktop\1сейчас надо\форум\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542802" cy="21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Быть добру\Desktop\1сейчас надо\форум\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329" y="5070982"/>
            <a:ext cx="2832315" cy="15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Быть добру\Desktop\1сейчас надо\форум\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6" y="74478"/>
            <a:ext cx="2669790" cy="14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Быть добру\Desktop\1сейчас надо\форум\4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7" y="3294498"/>
            <a:ext cx="2669789" cy="15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Быть добру\Desktop\1сейчас надо\форум\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757" y="1638529"/>
            <a:ext cx="2669789" cy="15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Быть добру\Desktop\1сейчас надо\форум\2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099171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7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6594" y="1860848"/>
            <a:ext cx="7410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Также проект направлен на формирование у молодых людей с ОВЗ профессиональной ориентации и самоопределения в жизни, так как в силу ограниченности действий и возможностей проблема профориентации становится одной из важнейших.  </a:t>
            </a:r>
          </a:p>
          <a:p>
            <a:pPr algn="ctr"/>
            <a:r>
              <a:rPr lang="ru-RU" sz="2000" b="1" dirty="0"/>
              <a:t>В 2021 году прошел 4 форум, который принял 230 участников. </a:t>
            </a:r>
          </a:p>
          <a:p>
            <a:pPr algn="ctr"/>
            <a:r>
              <a:rPr lang="ru-RU" sz="2000" b="1" dirty="0"/>
              <a:t> </a:t>
            </a:r>
          </a:p>
        </p:txBody>
      </p:sp>
      <p:pic>
        <p:nvPicPr>
          <p:cNvPr id="12" name="Picture 2" descr="C:\Users\Быть добру\Desktop\1сейчас надо\форум\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501" y="3450250"/>
            <a:ext cx="2704363" cy="15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Быть добру\Desktop\1сейчас надо\форум\6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12697" cy="14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Быть добру\Desktop\1сейчас надо\форум\6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70967"/>
            <a:ext cx="2497463" cy="14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Быть добру\Desktop\1сейчас надо\форум\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54116"/>
            <a:ext cx="2781315" cy="15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ыть добру\Desktop\1сейчас надо\форум\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0353"/>
            <a:ext cx="2469027" cy="13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ыть добру\Desktop\1сейчас надо\форум\2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2" y="3723799"/>
            <a:ext cx="5810815" cy="28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96794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2604832" cy="1736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307" y="2833597"/>
            <a:ext cx="2694330" cy="17752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3587" y="116632"/>
            <a:ext cx="763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+mj-lt"/>
              </a:rPr>
              <a:t>ПРОЕКТ «САМ» - ПРЕДОСТАВЛЕНИЕ ТЕХНИЧЕСКИХ СРЕДСТВ РЕАБИЛИТАЦИИ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078" y="1484150"/>
            <a:ext cx="8649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 рамках проекта «САМ» осуществляется предоставление технических средств реабилитации на безвозмездной основе. </a:t>
            </a:r>
          </a:p>
        </p:txBody>
      </p:sp>
      <p:pic>
        <p:nvPicPr>
          <p:cNvPr id="4098" name="Picture 2" descr="E:\ДЛЯ МАРИНЫ\САМ\IMG_00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5355" y="4769381"/>
            <a:ext cx="3359007" cy="19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ЛЯ МАРИНЫ\САМ\Screenshot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51" y="4821362"/>
            <a:ext cx="3350027" cy="18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ДЛЯ МАРИНЫ\САМ\Screenshot_6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854556"/>
            <a:ext cx="2688460" cy="17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7834" y="788547"/>
            <a:ext cx="1891275" cy="7326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Быть добру\Desktop\1сейчас надо\это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7833" y="788546"/>
            <a:ext cx="1891275" cy="7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780" y="2318129"/>
            <a:ext cx="6900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«От тех, кому не нужно, тем, кому необходимо.»</a:t>
            </a:r>
          </a:p>
        </p:txBody>
      </p:sp>
    </p:spTree>
    <p:extLst>
      <p:ext uri="{BB962C8B-B14F-4D97-AF65-F5344CB8AC3E}">
        <p14:creationId xmlns:p14="http://schemas.microsoft.com/office/powerpoint/2010/main" val="181467726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ыть добру\Desktop\1сейчас надо\1618496242_8-phonoteka_org-p-yarkii-fon-gradient-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42" y="2614704"/>
            <a:ext cx="2931791" cy="18855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4332" y="1988840"/>
            <a:ext cx="62490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Более 1000 человек получили ТСР. </a:t>
            </a:r>
          </a:p>
          <a:p>
            <a:pPr algn="ctr"/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485" y="4674442"/>
            <a:ext cx="2697436" cy="20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ДЛЯ МАРИНЫ\САМ\IMG_29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75" y="4674443"/>
            <a:ext cx="3032840" cy="20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ЛЯ МАРИНЫ\САМ\IMG_03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7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182" y="4672507"/>
            <a:ext cx="3032840" cy="20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ДЛЯ МАРИНЫ\САМ\20211004_17374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9" b="-29269"/>
          <a:stretch/>
        </p:blipFill>
        <p:spPr bwMode="auto">
          <a:xfrm>
            <a:off x="3164632" y="2593360"/>
            <a:ext cx="2790613" cy="24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925" y="528486"/>
            <a:ext cx="7132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Многофункциональные кровати, </a:t>
            </a:r>
            <a:r>
              <a:rPr lang="ru-RU" sz="2400" b="1" dirty="0" err="1"/>
              <a:t>вертикализаторы</a:t>
            </a:r>
            <a:r>
              <a:rPr lang="ru-RU" sz="2400" b="1" dirty="0"/>
              <a:t>, </a:t>
            </a:r>
            <a:r>
              <a:rPr lang="ru-RU" sz="2400" b="1" dirty="0" err="1"/>
              <a:t>параподиумы</a:t>
            </a:r>
            <a:r>
              <a:rPr lang="ru-RU" sz="2400" b="1" dirty="0"/>
              <a:t>, инвалидные коляски, костыли, ходунки, трости для людей с ОВЗ и многое другое. </a:t>
            </a:r>
            <a:endParaRPr lang="ru-RU" sz="2400" dirty="0"/>
          </a:p>
        </p:txBody>
      </p:sp>
      <p:pic>
        <p:nvPicPr>
          <p:cNvPr id="1027" name="Picture 3" descr="C:\Users\Быть добру\Desktop\1сейчас надо\Дизайн без названия - Презентация (16_9) (2)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8617" y="2593360"/>
            <a:ext cx="2893606" cy="19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778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970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Быть добру</dc:creator>
  <cp:lastModifiedBy>Лиана Агаева</cp:lastModifiedBy>
  <cp:revision>65</cp:revision>
  <dcterms:created xsi:type="dcterms:W3CDTF">2022-09-28T12:16:27Z</dcterms:created>
  <dcterms:modified xsi:type="dcterms:W3CDTF">2023-05-12T12:14:06Z</dcterms:modified>
</cp:coreProperties>
</file>