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92"/>
    <a:srgbClr val="02001A"/>
    <a:srgbClr val="4527C7"/>
    <a:srgbClr val="081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7B1034-08DC-4591-BABC-15F29475CB4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DDDE04-F059-45A4-9C67-4B5889278C3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imnaziya.efremov@tularegion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imnaziaefremov?ysclid=l5oc3v6l4s570051890" TargetMode="External"/><Relationship Id="rId2" Type="http://schemas.openxmlformats.org/officeDocument/2006/relationships/hyperlink" Target="https://vk.com/club21245476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hyperlink" Target="https://dobro.ru/project/10040231" TargetMode="External"/><Relationship Id="rId4" Type="http://schemas.openxmlformats.org/officeDocument/2006/relationships/hyperlink" Target="https://dobro.ru/organizations/44712/info?ysclid=l5ous87ae65926642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56993"/>
            <a:ext cx="8568952" cy="32647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527C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Волонтерский отряд «Маяк»</a:t>
            </a:r>
          </a:p>
          <a:p>
            <a:endParaRPr lang="ru-RU" sz="2800" b="1" dirty="0" smtClean="0">
              <a:solidFill>
                <a:srgbClr val="4527C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r>
              <a:rPr lang="ru-RU" sz="1800" dirty="0" smtClean="0">
                <a:solidFill>
                  <a:srgbClr val="4527C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Руководитель: </a:t>
            </a:r>
            <a:r>
              <a:rPr lang="ru-RU" sz="1800" dirty="0" err="1" smtClean="0">
                <a:solidFill>
                  <a:srgbClr val="4527C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Борщевцева</a:t>
            </a:r>
            <a:r>
              <a:rPr lang="ru-RU" sz="1800" dirty="0" smtClean="0">
                <a:solidFill>
                  <a:srgbClr val="4527C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 Галина Алексеевна</a:t>
            </a:r>
          </a:p>
          <a:p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МКОУ «Гимназия» г. Ефремов Тульская область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gimnaziya.efremov@tularegion.org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+7(48741)66608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6480720" cy="194421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«Мир особенных детей»</a:t>
            </a:r>
            <a:endParaRPr lang="ru-RU" dirty="0"/>
          </a:p>
        </p:txBody>
      </p:sp>
      <p:pic>
        <p:nvPicPr>
          <p:cNvPr id="5" name="Picture 2" descr="https://sun9-44.userapi.com/impg/nsUuZRJrCxmFF3b0aNMUBZo5INYZXjg6kBe0sA/bw3sBeAxDtM.jpg?size=576x1024&amp;quality=95&amp;sign=010099f42fc1c8709467e2ca12ed7a0d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8" b="20676"/>
          <a:stretch/>
        </p:blipFill>
        <p:spPr bwMode="auto">
          <a:xfrm>
            <a:off x="6298604" y="188641"/>
            <a:ext cx="2716183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1752" y="1412776"/>
            <a:ext cx="4038600" cy="525658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chemeClr val="dk1"/>
              </a:buClr>
              <a:buSzPts val="1400"/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Актуальность и социальная значимость проекта: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chemeClr val="dk1"/>
              </a:buClr>
              <a:buSzPts val="140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реабилитации детей-инвалидов всегда стоит остро.</a:t>
            </a:r>
          </a:p>
          <a:p>
            <a:pPr marL="0" indent="0" algn="just">
              <a:buClr>
                <a:schemeClr val="dk1"/>
              </a:buClr>
              <a:buSzPts val="14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«Мир особенных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детей» даст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взаимодействовать здоровым детям и детям с ОВЗ, позволит расширить круг общения «особенных» детей, что будет способствовать их социальной адаптации и реализации индивидуальных способностей.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dk1"/>
              </a:buClr>
              <a:buSzPts val="1400"/>
              <a:buNone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pPr marL="0" indent="0" algn="just">
              <a:buClr>
                <a:schemeClr val="dk1"/>
              </a:buClr>
              <a:buSzPts val="1400"/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Цель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 самореализации в процессе позитивного социального взаимодействия волонтеров-гимназистов и детей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chemeClr val="dk1"/>
              </a:buClr>
              <a:buSzPts val="1400"/>
              <a:buNone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267200" cy="532859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Целевая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аудитория: </a:t>
            </a:r>
          </a:p>
          <a:p>
            <a:pPr marL="0" lv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</a:rPr>
              <a:t>Дети </a:t>
            </a:r>
            <a:r>
              <a:rPr lang="ru-RU" sz="1900" dirty="0"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</a:rPr>
              <a:t>с ОВЗ  5-17 лет и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в возрасте от 14 лет,  мотивированные к работе в «особенными»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</a:p>
          <a:p>
            <a:pPr marL="0" lvl="0" indent="0" algn="just">
              <a:buNone/>
            </a:pPr>
            <a:endParaRPr lang="ru-RU" sz="1900" dirty="0">
              <a:solidFill>
                <a:schemeClr val="accent6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Задачи: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команду -единомышленников, заключить соглашение о сотрудничестве с руководством ГУ  ТО  «Социально-реабилитационный центр для несовершеннолетних №5», определить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тьютеров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из числа  волонтеров гимназии, составить план работы, в соответствии с которым еженедельно, по пятницам, нужно  приходить общаться и играть с «особенными» детьми, оказывать помощь сотрудникам полустационарного отделения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для детей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в подготовке и проведении мероприятий.</a:t>
            </a:r>
            <a:endParaRPr lang="ru-RU" sz="1900" dirty="0">
              <a:solidFill>
                <a:schemeClr val="accent6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381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681" y="0"/>
            <a:ext cx="8964488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с апреля 2022  по 2027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A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волонтеров</a:t>
            </a:r>
            <a:endParaRPr lang="ru-RU" b="1" dirty="0">
              <a:solidFill>
                <a:srgbClr val="0A0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8" y="980728"/>
            <a:ext cx="77801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90" y="4156174"/>
            <a:ext cx="3386498" cy="253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Галина\Desktop\мир особенных детей\день любви\photo_2022-07-16_21-08-2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8"/>
          <a:stretch/>
        </p:blipFill>
        <p:spPr bwMode="auto">
          <a:xfrm>
            <a:off x="179511" y="4074407"/>
            <a:ext cx="3076307" cy="269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«Встречи по пятницам»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(общение и игры с детьми ОВЗ)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https://sun9-46.userapi.com/impf/VtW8OFKlljsOIkQMafgt0eV5prAscNnSpCoq6Q/3gnxZmDiWEA.jpg?size=780x1040&amp;quality=95&amp;sign=3a9e9b62d0921e38c320a695aa870c3c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 b="5900"/>
          <a:stretch/>
        </p:blipFill>
        <p:spPr bwMode="auto">
          <a:xfrm>
            <a:off x="3092632" y="4189919"/>
            <a:ext cx="2629360" cy="2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sun9-47.userapi.com/impf/T9F2E8pufBOextI3FmTv0ByxhY_7Dpo7ytS9pQ/WAy7olHxeAQ.jpg?size=1040x780&amp;quality=95&amp;sign=88ff31efb9735fb2bd94c228e2ca99df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6956" r="5676" b="1714"/>
          <a:stretch/>
        </p:blipFill>
        <p:spPr bwMode="auto">
          <a:xfrm>
            <a:off x="179511" y="1720844"/>
            <a:ext cx="3312369" cy="2435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92" y="1725102"/>
            <a:ext cx="3241427" cy="243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Галина\Desktop\мир особенных детей\день любви\photo_2022-07-16_21-08-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75" y="1725103"/>
            <a:ext cx="3241427" cy="24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мир особенных детей\папа мама и я спортивная семья\photo_2022-06-05_15-27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-504" r="-4557" b="504"/>
          <a:stretch/>
        </p:blipFill>
        <p:spPr bwMode="auto">
          <a:xfrm>
            <a:off x="3239055" y="4480261"/>
            <a:ext cx="2911328" cy="22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1" y="4377855"/>
            <a:ext cx="3138383" cy="23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6921" y="692696"/>
            <a:ext cx="8503920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состязания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старты», «День Здоровья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Папа, мама и я – спортивная семья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pic>
        <p:nvPicPr>
          <p:cNvPr id="5" name="Рисунок 4" descr="https://sun9-61.userapi.com/impf/sfu_2qzU2uQoKqG8eGzYEB40Y2V9CbOnhzlcCA/LfaKKPhxexc.jpg?size=1280x960&amp;quality=95&amp;sign=e9f7d5db7cd98b2184f5f0f437bfe1ee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33821"/>
            <a:ext cx="3168351" cy="225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Галина\Desktop\мир особенных детей\папа мама и я спортивная семья\photo_2022-06-05_15-27-0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87" y="4511545"/>
            <a:ext cx="2897801" cy="21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6681" r="-1"/>
          <a:stretch/>
        </p:blipFill>
        <p:spPr bwMode="auto">
          <a:xfrm>
            <a:off x="2993778" y="2246087"/>
            <a:ext cx="3014700" cy="22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Галина\Desktop\мир особенных детей\овз\день здоровья 8 апреля\WhatsApp Image 2022-04-08 at 16.57.45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/>
          <a:stretch/>
        </p:blipFill>
        <p:spPr bwMode="auto">
          <a:xfrm>
            <a:off x="149152" y="2246087"/>
            <a:ext cx="3198712" cy="23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7833" y="1340768"/>
            <a:ext cx="8691313" cy="684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сказки: «Колобок»,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Капризулька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dirty="0"/>
          </a:p>
        </p:txBody>
      </p:sp>
      <p:pic>
        <p:nvPicPr>
          <p:cNvPr id="5" name="Рисунок 4" descr="https://sun9-78.userapi.com/impf/RncyC9zwF47hWdZg7zDaeYMzsW7NV8_HbWIdfw/0d5c5F3pW4U.jpg?size=1280x960&amp;quality=95&amp;sign=dae8a0eb1d234e3caf7dea651bd20f8a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24779"/>
            <a:ext cx="3096344" cy="2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Галина\Desktop\мир особенных детей\колобок\вк\20220429_113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/>
          <a:stretch/>
        </p:blipFill>
        <p:spPr bwMode="auto">
          <a:xfrm>
            <a:off x="5796136" y="2024779"/>
            <a:ext cx="3183718" cy="2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esktop\мир особенных детей\колобок\вк\20220429_1126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/>
          <a:stretch/>
        </p:blipFill>
        <p:spPr bwMode="auto">
          <a:xfrm>
            <a:off x="129170" y="2024779"/>
            <a:ext cx="3013611" cy="25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алина\Desktop\мир особенных детей\капризулька\WhatsApp Image 2022-04-22 at 14.21.20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/>
          <a:stretch/>
        </p:blipFill>
        <p:spPr bwMode="auto">
          <a:xfrm>
            <a:off x="5951842" y="4469153"/>
            <a:ext cx="3028012" cy="22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лина\Desktop\мир особенных детей\капризулька\WhatsApp Image 2022-04-22 at 14.21.0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3" y="4421719"/>
            <a:ext cx="3046015" cy="22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81" y="4421719"/>
            <a:ext cx="3043344" cy="228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A0092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КАЧЕСТВЕННЫЕ И КОЛИЧЕСТВЕННЫЕ РЕЗУЛЬТАТЫ</a:t>
            </a:r>
            <a:endParaRPr lang="ru-RU" sz="3200" dirty="0">
              <a:solidFill>
                <a:srgbClr val="0A00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сотрудникам полустационарного отделения реабилитации ГУ  ТО  «Социально-реабилитационный центр для несовершеннолетних №5»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детей с ОВЗ в количестве 47 человек.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команда волонтеров 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к работе  - 34 человека.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посещений ,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мероприятий.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деятельности происходит профориентация волонтеров - старшеклассников МКОУ «Гимназия», планирующих обучаться по профессиям: логопед, дефектолог, социальный педагог,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rgbClr val="0A0092"/>
                </a:solidFill>
                <a:latin typeface="Times New Roman" panose="02020603050405020304" pitchFamily="18" charset="0"/>
                <a:ea typeface="Montserrat Black"/>
                <a:cs typeface="Times New Roman" panose="02020603050405020304" pitchFamily="18" charset="0"/>
                <a:sym typeface="Montserrat Black"/>
              </a:rPr>
              <a:t>ПРИЗНАНИЕ И ВОВЛЕЧЕННОСТЬ</a:t>
            </a:r>
            <a:r>
              <a:rPr lang="ru-RU" sz="3200" b="1" dirty="0">
                <a:solidFill>
                  <a:srgbClr val="0A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A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A0092"/>
                </a:solidFill>
                <a:latin typeface="Times New Roman" panose="02020603050405020304" pitchFamily="18" charset="0"/>
                <a:ea typeface="Montserrat Black"/>
                <a:cs typeface="Times New Roman" panose="02020603050405020304" pitchFamily="18" charset="0"/>
                <a:sym typeface="Montserrat Black"/>
              </a:rPr>
              <a:t>(«ДЕЙСТВУЮЩИЕ ЛИЦА») </a:t>
            </a:r>
            <a:endParaRPr lang="ru-RU" sz="3200" b="1" dirty="0">
              <a:solidFill>
                <a:srgbClr val="0A0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26160" cy="1944216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БЛАГОПОЛУЧАТЕЛИ: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дети с ОВЗ  и их родители, сотрудники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полустационарного отделения реабилитации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lvl="0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71;p5"/>
          <p:cNvSpPr txBox="1"/>
          <p:nvPr/>
        </p:nvSpPr>
        <p:spPr>
          <a:xfrm>
            <a:off x="179512" y="2204864"/>
            <a:ext cx="8784976" cy="108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ВОЛОНТЁРЫ:</a:t>
            </a:r>
            <a:r>
              <a:rPr lang="ru-RU" sz="2000" b="1" dirty="0">
                <a:solidFill>
                  <a:schemeClr val="l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учащиеся, педагоги  МКОУ «Гимназия» г. Ефремов, родители гимназистов</a:t>
            </a:r>
          </a:p>
          <a:p>
            <a:pPr marR="0" lvl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36557"/>
            <a:ext cx="87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ПАРТНЁРЫ:  </a:t>
            </a:r>
            <a:r>
              <a:rPr lang="ru-RU" sz="2000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дминистрации: «Социально-реабилитационного центра для несовершеннолетних №5»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644443"/>
            <a:ext cx="8759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МЕДИА: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Общественно-политическая  районная газета «Заря»  город Ефремов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Тульской области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466" y="4352329"/>
            <a:ext cx="8759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lt1"/>
              </a:buClr>
              <a:buSzPts val="1400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ДОПОЛНИТЕЛЬНАЯ ИНФОРМАЦИЯ: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Благодарность от родителей детей с ОВЗ и сотрудников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полустационарного отделения реабилитации детей с ограниченными возможностями здоровья Государственного учреждения Тульской области «Социально-реабилитационный центр для несовершеннолетних №5»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г.Ефремов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(видео)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rgbClr val="0A0092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МЫ В СОЦИАЛЬНЫХ </a:t>
            </a:r>
            <a:r>
              <a:rPr lang="ru-RU" sz="3200" b="1" dirty="0" smtClean="0">
                <a:solidFill>
                  <a:srgbClr val="0A0092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СЕТЯХ и СМИ</a:t>
            </a:r>
            <a:endParaRPr lang="ru-RU" sz="3200" dirty="0">
              <a:solidFill>
                <a:srgbClr val="0A0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256584"/>
          </a:xfrm>
        </p:spPr>
        <p:txBody>
          <a:bodyPr>
            <a:normAutofit/>
          </a:bodyPr>
          <a:lstStyle/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3200" dirty="0">
                <a:solidFill>
                  <a:srgbClr val="FF954D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  <a:hlinkClick r:id="rId2"/>
              </a:rPr>
              <a:t>https://vk.com/club212454760</a:t>
            </a:r>
            <a:endParaRPr lang="ru-RU" sz="3200" dirty="0">
              <a:solidFill>
                <a:srgbClr val="FF954D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2800" dirty="0">
                <a:solidFill>
                  <a:srgbClr val="FF954D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  <a:hlinkClick r:id="rId3"/>
              </a:rPr>
              <a:t>https://vk.com/gimnaziaefremov?ysclid=l5oc3v6l4s570051890</a:t>
            </a:r>
            <a:endParaRPr lang="ru-RU" sz="2800" dirty="0">
              <a:solidFill>
                <a:srgbClr val="FF954D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2800" dirty="0">
                <a:solidFill>
                  <a:srgbClr val="FF954D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  <a:hlinkClick r:id="rId4"/>
              </a:rPr>
              <a:t>https://dobro.ru/organizations/44712/info?ysclid=l5ous87ae6592664235</a:t>
            </a:r>
            <a:endParaRPr lang="ru-RU" sz="2800" dirty="0">
              <a:solidFill>
                <a:srgbClr val="FF954D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2800" dirty="0">
                <a:solidFill>
                  <a:srgbClr val="FF954D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  <a:hlinkClick r:id="rId5"/>
              </a:rPr>
              <a:t>https://dobro.ru/project/10040231</a:t>
            </a:r>
            <a:endParaRPr lang="ru-RU" sz="2800" dirty="0">
              <a:solidFill>
                <a:srgbClr val="FF954D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pic>
        <p:nvPicPr>
          <p:cNvPr id="1026" name="Picture 2" descr="C:\Users\Галина\Desktop\Защита проекта  Мир особенных детей\photo_2022-06-02_20-20-0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766" r="2390" b="2017"/>
          <a:stretch/>
        </p:blipFill>
        <p:spPr bwMode="auto">
          <a:xfrm>
            <a:off x="5029021" y="1413164"/>
            <a:ext cx="3727051" cy="49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859</TotalTime>
  <Words>440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ПРОЕКТ «Мир особенных детей»</vt:lpstr>
      <vt:lpstr>О ПРОЕКТЕ</vt:lpstr>
      <vt:lpstr>СРОКИ РЕАЛИЗАЦИИ: с апреля 2022  по 2027 гг</vt:lpstr>
      <vt:lpstr>ОСНОВНЫЕ МЕРОПРИЯТИЯ </vt:lpstr>
      <vt:lpstr>ОСНОВНЫЕ МЕРОПРИЯТИЯ</vt:lpstr>
      <vt:lpstr>ОСНОВНЫЕ МЕРОПРИЯТИЯ</vt:lpstr>
      <vt:lpstr>КАЧЕСТВЕННЫЕ И КОЛИЧЕСТВЕННЫЕ РЕЗУЛЬТАТЫ</vt:lpstr>
      <vt:lpstr>ПРИЗНАНИЕ И ВОВЛЕЧЕННОСТЬ («ДЕЙСТВУЮЩИЕ ЛИЦА») </vt:lpstr>
      <vt:lpstr>МЫ В СОЦИАЛЬНЫХ СЕТЯХ и СМИ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«Мир особенных детей»</dc:title>
  <dc:creator>Галина</dc:creator>
  <cp:lastModifiedBy>Галина</cp:lastModifiedBy>
  <cp:revision>31</cp:revision>
  <dcterms:created xsi:type="dcterms:W3CDTF">2022-09-14T17:19:53Z</dcterms:created>
  <dcterms:modified xsi:type="dcterms:W3CDTF">2022-09-18T17:52:33Z</dcterms:modified>
</cp:coreProperties>
</file>