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0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9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0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67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4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9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BA5A-8D87-4E47-9731-FA7670F6E036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4EB38-12FB-4D39-90CF-AB4473FF8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4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2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3452" y="2703679"/>
            <a:ext cx="623534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«Возвращение к истокам»</a:t>
            </a:r>
            <a:endParaRPr lang="ru-RU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19627" y="5439978"/>
            <a:ext cx="526659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Авторы проекта: </a:t>
            </a:r>
          </a:p>
          <a:p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Семья Варакиных -Фадеевых</a:t>
            </a:r>
            <a:endParaRPr lang="ru-RU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27200" y="6288402"/>
            <a:ext cx="60197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село Бердюжье, Тюменская область</a:t>
            </a:r>
            <a:endParaRPr lang="ru-RU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3568" t="30116" r="25866" b="12332"/>
          <a:stretch/>
        </p:blipFill>
        <p:spPr>
          <a:xfrm>
            <a:off x="8569938" y="1558878"/>
            <a:ext cx="3462093" cy="2625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2318" y="2703679"/>
            <a:ext cx="3517697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-увеличение числа посетителей Краеведческого музея;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-увеличение количества жителей села и района заинтересованных в изучении и сохранение исконно русских традиций;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-о мероприятиях мастерской узнают не менее 1700 подписчиков в социальных сетях </a:t>
            </a:r>
            <a:r>
              <a:rPr lang="ru-RU" sz="2400" dirty="0" err="1" smtClean="0">
                <a:ln w="0"/>
                <a:solidFill>
                  <a:schemeClr val="bg2">
                    <a:lumMod val="25000"/>
                  </a:schemeClr>
                </a:solidFill>
              </a:rPr>
              <a:t>Бердюжского</a:t>
            </a: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 района </a:t>
            </a:r>
          </a:p>
          <a:p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49552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Ожидаемые результаты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-участники проекта освоят базовые приемы и навыки ткачества;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-разработана программа обучения участников проекта, проведение цикла занятий с целевыми группами;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-организация выставок работ участников мастерской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n w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Мультипликативность</a:t>
            </a:r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1. Оборудование будет использоваться для проведения мастер-классов, занятий, ознакомительных экскурсий;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2.Вовлечение в проект жителей районов Тюменской области;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</a:rPr>
              <a:t>3. Создание цикла познавательных видеороликов «Возвращение к истокам - Возрождая ткачество»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Бюджет проекта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140979"/>
              </p:ext>
            </p:extLst>
          </p:nvPr>
        </p:nvGraphicFramePr>
        <p:xfrm>
          <a:off x="3138855" y="2182470"/>
          <a:ext cx="8713175" cy="446849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77110">
                  <a:extLst>
                    <a:ext uri="{9D8B030D-6E8A-4147-A177-3AD203B41FA5}">
                      <a16:colId xmlns:a16="http://schemas.microsoft.com/office/drawing/2014/main" val="3327398436"/>
                    </a:ext>
                  </a:extLst>
                </a:gridCol>
                <a:gridCol w="3008160">
                  <a:extLst>
                    <a:ext uri="{9D8B030D-6E8A-4147-A177-3AD203B41FA5}">
                      <a16:colId xmlns:a16="http://schemas.microsoft.com/office/drawing/2014/main" val="668230544"/>
                    </a:ext>
                  </a:extLst>
                </a:gridCol>
                <a:gridCol w="1742635">
                  <a:extLst>
                    <a:ext uri="{9D8B030D-6E8A-4147-A177-3AD203B41FA5}">
                      <a16:colId xmlns:a16="http://schemas.microsoft.com/office/drawing/2014/main" val="2180741419"/>
                    </a:ext>
                  </a:extLst>
                </a:gridCol>
                <a:gridCol w="1742635">
                  <a:extLst>
                    <a:ext uri="{9D8B030D-6E8A-4147-A177-3AD203B41FA5}">
                      <a16:colId xmlns:a16="http://schemas.microsoft.com/office/drawing/2014/main" val="1684702304"/>
                    </a:ext>
                  </a:extLst>
                </a:gridCol>
                <a:gridCol w="1742635">
                  <a:extLst>
                    <a:ext uri="{9D8B030D-6E8A-4147-A177-3AD203B41FA5}">
                      <a16:colId xmlns:a16="http://schemas.microsoft.com/office/drawing/2014/main" val="2942146092"/>
                    </a:ext>
                  </a:extLst>
                </a:gridCol>
              </a:tblGrid>
              <a:tr h="3924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Цена/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Всего/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57073"/>
                  </a:ext>
                </a:extLst>
              </a:tr>
              <a:tr h="67739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Аренда</a:t>
                      </a:r>
                      <a:r>
                        <a:rPr lang="ru-RU" baseline="0" dirty="0" smtClean="0"/>
                        <a:t> транспорта для организации экскурсий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54561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Ткацкий станок-рамка</a:t>
                      </a:r>
                      <a:r>
                        <a:rPr lang="ru-RU" baseline="0" dirty="0" smtClean="0"/>
                        <a:t> для рукоделия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190000,00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872274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Нити ЛХ-150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500150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Трикотажное сырье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75471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Ручной</a:t>
                      </a:r>
                      <a:r>
                        <a:rPr lang="ru-RU" baseline="0" dirty="0" smtClean="0"/>
                        <a:t> т</a:t>
                      </a:r>
                      <a:r>
                        <a:rPr lang="ru-RU" dirty="0" smtClean="0"/>
                        <a:t>кацкий станок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шт.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46000,00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7986"/>
                  </a:ext>
                </a:extLst>
              </a:tr>
              <a:tr h="39246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Изготовление дипломов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62610"/>
                  </a:ext>
                </a:extLst>
              </a:tr>
              <a:tr h="1177380">
                <a:tc gridSpan="5">
                  <a:txBody>
                    <a:bodyPr/>
                    <a:lstStyle/>
                    <a:p>
                      <a:r>
                        <a:rPr lang="ru-RU" dirty="0" err="1" smtClean="0"/>
                        <a:t>Софинансирование</a:t>
                      </a:r>
                      <a:r>
                        <a:rPr lang="ru-RU" dirty="0" smtClean="0"/>
                        <a:t>: </a:t>
                      </a:r>
                    </a:p>
                    <a:p>
                      <a:r>
                        <a:rPr lang="ru-RU" dirty="0" smtClean="0"/>
                        <a:t>                                      волонтеры культуры,</a:t>
                      </a:r>
                    </a:p>
                    <a:p>
                      <a:r>
                        <a:rPr lang="ru-RU" baseline="0" dirty="0" smtClean="0"/>
                        <a:t>                                      активисты «Движения Первых»</a:t>
                      </a:r>
                    </a:p>
                    <a:p>
                      <a:r>
                        <a:rPr lang="ru-RU" baseline="0" dirty="0" smtClean="0"/>
                        <a:t>                                      ИП «Ерофеева В.А.»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8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0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6" t="2198" r="9102" b="18974"/>
          <a:stretch/>
        </p:blipFill>
        <p:spPr>
          <a:xfrm>
            <a:off x="8438387" y="1870842"/>
            <a:ext cx="3481754" cy="283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65185" y="1870842"/>
            <a:ext cx="6031843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pPr>
              <a:lnSpc>
                <a:spcPct val="150000"/>
              </a:lnSpc>
            </a:pPr>
            <a:endParaRPr lang="ru-RU" sz="28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8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8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3843" y="5091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2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0420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6" t="2198" r="9102" b="18974"/>
          <a:stretch/>
        </p:blipFill>
        <p:spPr>
          <a:xfrm>
            <a:off x="8438387" y="2001838"/>
            <a:ext cx="3481754" cy="283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876869"/>
            <a:ext cx="592378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 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Семейные ценности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Связь поколений 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Возрождение ткачества</a:t>
            </a:r>
            <a:endParaRPr lang="ru-RU" sz="44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6" t="2198" r="9102" b="18974"/>
          <a:stretch/>
        </p:blipFill>
        <p:spPr>
          <a:xfrm>
            <a:off x="8438387" y="2001838"/>
            <a:ext cx="3481754" cy="283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08389" y="1992774"/>
            <a:ext cx="5923788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География проекта</a:t>
            </a:r>
            <a:endParaRPr lang="ru-RU" sz="4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Бердюжский</a:t>
            </a:r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район, Тюменская область</a:t>
            </a: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2169" y="5946283"/>
            <a:ext cx="81387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Бердюжский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 – частица «Земли Больших людей».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нашей Малой Родиной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849" y="5179681"/>
            <a:ext cx="1466707" cy="1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6" t="2198" r="9102" b="18974"/>
          <a:stretch/>
        </p:blipFill>
        <p:spPr>
          <a:xfrm>
            <a:off x="8438387" y="2001838"/>
            <a:ext cx="3481754" cy="283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97920" y="2001838"/>
            <a:ext cx="5923788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Сроки реализации проекта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4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Июнь – август 2024 года</a:t>
            </a:r>
            <a:endParaRPr lang="ru-RU" sz="440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2169" y="5946283"/>
            <a:ext cx="81387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Бердюжский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 – частица «Земли Больших людей».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нашей Малой Родиной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849" y="5179681"/>
            <a:ext cx="1466707" cy="14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48919"/>
            <a:ext cx="9647682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 проекта 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крепление российской гражданской идентичности на основе духовно-нравственных и культурных ценностей народов Российской Федерации, включая мероприятия, направленные на популяризацию народных художественных промыслов и ремёсел</a:t>
            </a:r>
            <a:endParaRPr lang="ru-RU" sz="2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297081"/>
            <a:ext cx="964768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 проекта </a:t>
            </a:r>
          </a:p>
          <a:p>
            <a:pPr>
              <a:lnSpc>
                <a:spcPct val="150000"/>
              </a:lnSpc>
            </a:pPr>
            <a:r>
              <a:rPr lang="ru-RU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Организация информационного, консультационно-методического и ресурсного обеспечения проекта</a:t>
            </a:r>
          </a:p>
          <a:p>
            <a:pPr>
              <a:lnSpc>
                <a:spcPct val="150000"/>
              </a:lnSpc>
            </a:pPr>
            <a:r>
              <a:rPr lang="ru-RU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2.Обучение детей, их семей ткачеству и ознакомление с фольклором русского народа</a:t>
            </a:r>
          </a:p>
          <a:p>
            <a:pPr>
              <a:lnSpc>
                <a:spcPct val="150000"/>
              </a:lnSpc>
            </a:pPr>
            <a:r>
              <a:rPr lang="ru-RU" sz="2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Проведение районного фестиваля ткачества на рамке  «Домотканая Ромашка"</a:t>
            </a:r>
            <a:endParaRPr lang="ru-RU" sz="24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36496" t="2198" r="9102" b="18974"/>
          <a:stretch/>
        </p:blipFill>
        <p:spPr>
          <a:xfrm>
            <a:off x="8438387" y="2001838"/>
            <a:ext cx="3481754" cy="2837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882909"/>
            <a:ext cx="60256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Целевая аудитория 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-дети;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-семьи с детьми;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-семьи участников СВО;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-семьи с детьми с ОВЗ</a:t>
            </a: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Ключевые этапы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-организация экскурсий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-мастер-классы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-создание продукта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-фестиваль семейного творчества «Домотканая Ромашка»</a:t>
            </a:r>
          </a:p>
          <a:p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8066" t="15123" r="9626" b="19773"/>
          <a:stretch/>
        </p:blipFill>
        <p:spPr>
          <a:xfrm>
            <a:off x="8569938" y="123092"/>
            <a:ext cx="1397977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5851" t="26702" r="20832" b="19323"/>
          <a:stretch/>
        </p:blipFill>
        <p:spPr>
          <a:xfrm>
            <a:off x="10511143" y="123092"/>
            <a:ext cx="1408998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9064" t="21492" r="31096" b="15008"/>
          <a:stretch/>
        </p:blipFill>
        <p:spPr>
          <a:xfrm>
            <a:off x="6379166" y="123091"/>
            <a:ext cx="1647544" cy="140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44318" y="1386304"/>
            <a:ext cx="9647682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Партнеры проекта</a:t>
            </a:r>
            <a:endParaRPr lang="ru-RU" sz="5400" dirty="0" smtClean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-Совет ветеранов </a:t>
            </a:r>
            <a:r>
              <a:rPr lang="ru-RU" sz="4400" dirty="0" err="1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Бердюжского</a:t>
            </a:r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-МАУ культуры «Премьера»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-Краеведческий музей с. Бердюжье</a:t>
            </a:r>
          </a:p>
          <a:p>
            <a:r>
              <a:rPr lang="ru-RU" sz="44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-активисты «Движения Первых»</a:t>
            </a:r>
          </a:p>
          <a:p>
            <a:r>
              <a:rPr lang="ru-RU" sz="4400" b="0" cap="none" spc="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-ИП Ерофеева В.А.</a:t>
            </a:r>
            <a:endParaRPr lang="ru-RU" sz="4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3376" y="5622395"/>
            <a:ext cx="81387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 истоков к будущему» -слоган юбилея Тюменской области.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«Возвращение к истокам» погружает в историю древнего ремесла </a:t>
            </a:r>
          </a:p>
          <a:p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знакомства с нашим проектом отсканируйте </a:t>
            </a:r>
            <a:r>
              <a:rPr lang="en-US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QR-</a:t>
            </a:r>
            <a:r>
              <a:rPr lang="ru-RU" sz="2000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sz="2000" b="0" cap="none" spc="0" dirty="0">
              <a:ln w="0"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1028" y="5269847"/>
            <a:ext cx="1463915" cy="14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689</Words>
  <Application>Microsoft Office PowerPoint</Application>
  <PresentationFormat>Широкоэкранный</PresentationFormat>
  <Paragraphs>123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Сергеевна</dc:creator>
  <cp:lastModifiedBy>Ирина Сергеевна</cp:lastModifiedBy>
  <cp:revision>16</cp:revision>
  <dcterms:created xsi:type="dcterms:W3CDTF">2024-05-29T15:58:35Z</dcterms:created>
  <dcterms:modified xsi:type="dcterms:W3CDTF">2024-05-30T17:01:25Z</dcterms:modified>
</cp:coreProperties>
</file>