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49" r:id="rId1"/>
    <p:sldMasterId id="2147483865" r:id="rId2"/>
    <p:sldMasterId id="2147483868" r:id="rId3"/>
  </p:sldMasterIdLst>
  <p:notesMasterIdLst>
    <p:notesMasterId r:id="rId14"/>
  </p:notesMasterIdLst>
  <p:handoutMasterIdLst>
    <p:handoutMasterId r:id="rId15"/>
  </p:handoutMasterIdLst>
  <p:sldIdLst>
    <p:sldId id="715" r:id="rId4"/>
    <p:sldId id="716" r:id="rId5"/>
    <p:sldId id="739" r:id="rId6"/>
    <p:sldId id="737" r:id="rId7"/>
    <p:sldId id="738" r:id="rId8"/>
    <p:sldId id="711" r:id="rId9"/>
    <p:sldId id="740" r:id="rId10"/>
    <p:sldId id="741" r:id="rId11"/>
    <p:sldId id="712" r:id="rId12"/>
    <p:sldId id="742" r:id="rId13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LEGO - COVER SLIDES" id="{308C522E-EEC2-4546-8E7A-7D4C81DCAA09}">
          <p14:sldIdLst>
            <p14:sldId id="715"/>
            <p14:sldId id="716"/>
            <p14:sldId id="739"/>
            <p14:sldId id="737"/>
            <p14:sldId id="738"/>
          </p14:sldIdLst>
        </p14:section>
        <p14:section name="LEGO - TITLE + CONTENT SLIDES" id="{F9A93A72-45D2-4C63-A7DE-DF4531AB5E84}">
          <p14:sldIdLst>
            <p14:sldId id="711"/>
            <p14:sldId id="740"/>
            <p14:sldId id="741"/>
            <p14:sldId id="712"/>
            <p14:sldId id="742"/>
          </p14:sldIdLst>
        </p14:section>
        <p14:section name="LEGO - PLAIN TEMPLATES" id="{901EA94C-EE9C-4167-89D4-74B8079567E8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251" userDrawn="1">
          <p15:clr>
            <a:srgbClr val="A4A3A4"/>
          </p15:clr>
        </p15:guide>
        <p15:guide id="3" orient="horz" pos="3158" userDrawn="1">
          <p15:clr>
            <a:srgbClr val="A4A3A4"/>
          </p15:clr>
        </p15:guide>
        <p15:guide id="5" orient="horz" pos="981" userDrawn="1">
          <p15:clr>
            <a:srgbClr val="A4A3A4"/>
          </p15:clr>
        </p15:guide>
        <p15:guide id="6" pos="2880" userDrawn="1">
          <p15:clr>
            <a:srgbClr val="A4A3A4"/>
          </p15:clr>
        </p15:guide>
        <p15:guide id="7" pos="431" userDrawn="1">
          <p15:clr>
            <a:srgbClr val="A4A3A4"/>
          </p15:clr>
        </p15:guide>
        <p15:guide id="8" pos="5329" userDrawn="1">
          <p15:clr>
            <a:srgbClr val="A4A3A4"/>
          </p15:clr>
        </p15:guide>
        <p15:guide id="9" pos="5556" userDrawn="1">
          <p15:clr>
            <a:srgbClr val="A4A3A4"/>
          </p15:clr>
        </p15:guide>
        <p15:guide id="10" pos="227" userDrawn="1">
          <p15:clr>
            <a:srgbClr val="A4A3A4"/>
          </p15:clr>
        </p15:guide>
        <p15:guide id="11" pos="1474" userDrawn="1">
          <p15:clr>
            <a:srgbClr val="A4A3A4"/>
          </p15:clr>
        </p15:guide>
        <p15:guide id="12" pos="4286" userDrawn="1">
          <p15:clr>
            <a:srgbClr val="A4A3A4"/>
          </p15:clr>
        </p15:guide>
        <p15:guide id="13" pos="3288" userDrawn="1">
          <p15:clr>
            <a:srgbClr val="A4A3A4"/>
          </p15:clr>
        </p15:guide>
        <p15:guide id="14" orient="horz" pos="3294" userDrawn="1">
          <p15:clr>
            <a:srgbClr val="A4A3A4"/>
          </p15:clr>
        </p15:guide>
        <p15:guide id="15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331A"/>
    <a:srgbClr val="F37B00"/>
    <a:srgbClr val="FFD500"/>
    <a:srgbClr val="0056A8"/>
    <a:srgbClr val="129240"/>
    <a:srgbClr val="2F3A46"/>
    <a:srgbClr val="2F3947"/>
    <a:srgbClr val="1E2631"/>
    <a:srgbClr val="222A35"/>
    <a:srgbClr val="444D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929F9F4-4A8F-4326-A1B4-22849713DDAB}" styleName="Style foncé 1 - Accentuation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Style foncé 1 - Accentuation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Style foncé 1 - Accentuation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Style foncé 1 - Accentuation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Style foncé 1 - Accentuation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Style foncé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46" autoAdjust="0"/>
    <p:restoredTop sz="92635" autoAdjust="0"/>
  </p:normalViewPr>
  <p:slideViewPr>
    <p:cSldViewPr>
      <p:cViewPr varScale="1">
        <p:scale>
          <a:sx n="107" d="100"/>
          <a:sy n="107" d="100"/>
        </p:scale>
        <p:origin x="1476" y="102"/>
      </p:cViewPr>
      <p:guideLst>
        <p:guide orient="horz" pos="2251"/>
        <p:guide orient="horz" pos="3158"/>
        <p:guide orient="horz" pos="981"/>
        <p:guide pos="2880"/>
        <p:guide pos="431"/>
        <p:guide pos="5329"/>
        <p:guide pos="5556"/>
        <p:guide pos="227"/>
        <p:guide pos="1474"/>
        <p:guide pos="4286"/>
        <p:guide pos="3288"/>
        <p:guide orient="horz" pos="3294"/>
        <p:guide orient="horz" pos="2160"/>
      </p:guideLst>
    </p:cSldViewPr>
  </p:slideViewPr>
  <p:notesTextViewPr>
    <p:cViewPr>
      <p:scale>
        <a:sx n="150" d="100"/>
        <a:sy n="150" d="100"/>
      </p:scale>
      <p:origin x="0" y="0"/>
    </p:cViewPr>
  </p:notesTextViewPr>
  <p:notesViewPr>
    <p:cSldViewPr>
      <p:cViewPr varScale="1">
        <p:scale>
          <a:sx n="86" d="100"/>
          <a:sy n="86" d="100"/>
        </p:scale>
        <p:origin x="2946" y="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33B4B9-AFB0-43EB-82AF-ED70AC262E4F}" type="datetimeFigureOut">
              <a:rPr lang="en-US" smtClean="0"/>
              <a:pPr/>
              <a:t>7/13/2022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472C8F-9949-4688-BFEB-F813D79CFC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9926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31E77A-DD07-4A76-801D-B4BF4990C412}" type="datetimeFigureOut">
              <a:rPr lang="en-US" smtClean="0"/>
              <a:pPr/>
              <a:t>7/13/2022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A3AB2B-189A-4C92-A457-C6A3833631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89837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9240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888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0413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6111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550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8580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3937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1414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5324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5983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LEGO - Title Slide 1">
    <p:bg>
      <p:bgPr>
        <a:gradFill flip="none" rotWithShape="1">
          <a:gsLst>
            <a:gs pos="12000">
              <a:schemeClr val="accent3">
                <a:lumMod val="5000"/>
                <a:lumOff val="9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5" name="Rectangle 1264"/>
          <p:cNvSpPr/>
          <p:nvPr userDrawn="1"/>
        </p:nvSpPr>
        <p:spPr>
          <a:xfrm>
            <a:off x="0" y="647470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6" name="Oval 1265"/>
          <p:cNvSpPr/>
          <p:nvPr userDrawn="1"/>
        </p:nvSpPr>
        <p:spPr>
          <a:xfrm>
            <a:off x="68376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7" name="Moon 1266"/>
          <p:cNvSpPr/>
          <p:nvPr userDrawn="1"/>
        </p:nvSpPr>
        <p:spPr>
          <a:xfrm>
            <a:off x="68376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8" name="Rectangle 1267"/>
          <p:cNvSpPr/>
          <p:nvPr userDrawn="1"/>
        </p:nvSpPr>
        <p:spPr>
          <a:xfrm>
            <a:off x="380904" y="6474700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9" name="Oval 1268"/>
          <p:cNvSpPr/>
          <p:nvPr userDrawn="1"/>
        </p:nvSpPr>
        <p:spPr>
          <a:xfrm>
            <a:off x="449280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0" name="Moon 1269"/>
          <p:cNvSpPr/>
          <p:nvPr userDrawn="1"/>
        </p:nvSpPr>
        <p:spPr>
          <a:xfrm>
            <a:off x="449280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0" name="Rectangle 1339"/>
          <p:cNvSpPr/>
          <p:nvPr userDrawn="1"/>
        </p:nvSpPr>
        <p:spPr>
          <a:xfrm>
            <a:off x="761807" y="647470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1" name="Oval 1340"/>
          <p:cNvSpPr/>
          <p:nvPr userDrawn="1"/>
        </p:nvSpPr>
        <p:spPr>
          <a:xfrm>
            <a:off x="830183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2" name="Moon 1341"/>
          <p:cNvSpPr/>
          <p:nvPr userDrawn="1"/>
        </p:nvSpPr>
        <p:spPr>
          <a:xfrm>
            <a:off x="830183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3" name="Rectangle 1342"/>
          <p:cNvSpPr/>
          <p:nvPr userDrawn="1"/>
        </p:nvSpPr>
        <p:spPr>
          <a:xfrm>
            <a:off x="1142711" y="647470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4" name="Oval 1343"/>
          <p:cNvSpPr/>
          <p:nvPr userDrawn="1"/>
        </p:nvSpPr>
        <p:spPr>
          <a:xfrm>
            <a:off x="1211087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5" name="Moon 1344"/>
          <p:cNvSpPr/>
          <p:nvPr userDrawn="1"/>
        </p:nvSpPr>
        <p:spPr>
          <a:xfrm>
            <a:off x="1211087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5" name="Rectangle 1504"/>
          <p:cNvSpPr/>
          <p:nvPr userDrawn="1"/>
        </p:nvSpPr>
        <p:spPr>
          <a:xfrm>
            <a:off x="1523614" y="647470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6" name="Oval 1505"/>
          <p:cNvSpPr/>
          <p:nvPr userDrawn="1"/>
        </p:nvSpPr>
        <p:spPr>
          <a:xfrm>
            <a:off x="1591990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7" name="Moon 1506"/>
          <p:cNvSpPr/>
          <p:nvPr userDrawn="1"/>
        </p:nvSpPr>
        <p:spPr>
          <a:xfrm>
            <a:off x="1591990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8" name="Rectangle 1507"/>
          <p:cNvSpPr/>
          <p:nvPr userDrawn="1"/>
        </p:nvSpPr>
        <p:spPr>
          <a:xfrm>
            <a:off x="1904518" y="6474700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9" name="Oval 1508"/>
          <p:cNvSpPr/>
          <p:nvPr userDrawn="1"/>
        </p:nvSpPr>
        <p:spPr>
          <a:xfrm>
            <a:off x="1972894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0" name="Moon 1509"/>
          <p:cNvSpPr/>
          <p:nvPr userDrawn="1"/>
        </p:nvSpPr>
        <p:spPr>
          <a:xfrm>
            <a:off x="1972894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1" name="Rectangle 1510"/>
          <p:cNvSpPr/>
          <p:nvPr userDrawn="1"/>
        </p:nvSpPr>
        <p:spPr>
          <a:xfrm>
            <a:off x="2285421" y="647470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2" name="Oval 1511"/>
          <p:cNvSpPr/>
          <p:nvPr userDrawn="1"/>
        </p:nvSpPr>
        <p:spPr>
          <a:xfrm>
            <a:off x="2353797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3" name="Moon 1512"/>
          <p:cNvSpPr/>
          <p:nvPr userDrawn="1"/>
        </p:nvSpPr>
        <p:spPr>
          <a:xfrm>
            <a:off x="2353797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4" name="Rectangle 1513"/>
          <p:cNvSpPr/>
          <p:nvPr userDrawn="1"/>
        </p:nvSpPr>
        <p:spPr>
          <a:xfrm>
            <a:off x="2666325" y="647470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5" name="Oval 1514"/>
          <p:cNvSpPr/>
          <p:nvPr userDrawn="1"/>
        </p:nvSpPr>
        <p:spPr>
          <a:xfrm>
            <a:off x="2734701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6" name="Moon 1515"/>
          <p:cNvSpPr/>
          <p:nvPr userDrawn="1"/>
        </p:nvSpPr>
        <p:spPr>
          <a:xfrm>
            <a:off x="2734701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7" name="Rectangle 1516"/>
          <p:cNvSpPr/>
          <p:nvPr userDrawn="1"/>
        </p:nvSpPr>
        <p:spPr>
          <a:xfrm>
            <a:off x="3047228" y="647470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18" name="Oval 1517"/>
          <p:cNvSpPr/>
          <p:nvPr userDrawn="1"/>
        </p:nvSpPr>
        <p:spPr>
          <a:xfrm>
            <a:off x="3115604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9" name="Moon 1518"/>
          <p:cNvSpPr/>
          <p:nvPr userDrawn="1"/>
        </p:nvSpPr>
        <p:spPr>
          <a:xfrm>
            <a:off x="3115604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0" name="Rectangle 1519"/>
          <p:cNvSpPr/>
          <p:nvPr userDrawn="1"/>
        </p:nvSpPr>
        <p:spPr>
          <a:xfrm>
            <a:off x="3428132" y="647470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1" name="Oval 1520"/>
          <p:cNvSpPr/>
          <p:nvPr userDrawn="1"/>
        </p:nvSpPr>
        <p:spPr>
          <a:xfrm>
            <a:off x="3496508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2" name="Moon 1521"/>
          <p:cNvSpPr/>
          <p:nvPr userDrawn="1"/>
        </p:nvSpPr>
        <p:spPr>
          <a:xfrm>
            <a:off x="3496508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3" name="Rectangle 1522"/>
          <p:cNvSpPr/>
          <p:nvPr userDrawn="1"/>
        </p:nvSpPr>
        <p:spPr>
          <a:xfrm>
            <a:off x="3809035" y="6474700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4" name="Oval 1523"/>
          <p:cNvSpPr/>
          <p:nvPr userDrawn="1"/>
        </p:nvSpPr>
        <p:spPr>
          <a:xfrm>
            <a:off x="3877411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5" name="Moon 1524"/>
          <p:cNvSpPr/>
          <p:nvPr userDrawn="1"/>
        </p:nvSpPr>
        <p:spPr>
          <a:xfrm>
            <a:off x="3877411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6" name="Rectangle 1525"/>
          <p:cNvSpPr/>
          <p:nvPr userDrawn="1"/>
        </p:nvSpPr>
        <p:spPr>
          <a:xfrm>
            <a:off x="4189939" y="647470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7" name="Oval 1526"/>
          <p:cNvSpPr/>
          <p:nvPr userDrawn="1"/>
        </p:nvSpPr>
        <p:spPr>
          <a:xfrm>
            <a:off x="4258315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8" name="Moon 1527"/>
          <p:cNvSpPr/>
          <p:nvPr userDrawn="1"/>
        </p:nvSpPr>
        <p:spPr>
          <a:xfrm>
            <a:off x="4258315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9" name="Rectangle 1528"/>
          <p:cNvSpPr/>
          <p:nvPr userDrawn="1"/>
        </p:nvSpPr>
        <p:spPr>
          <a:xfrm>
            <a:off x="4570842" y="647470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0" name="Oval 1529"/>
          <p:cNvSpPr/>
          <p:nvPr userDrawn="1"/>
        </p:nvSpPr>
        <p:spPr>
          <a:xfrm>
            <a:off x="4639218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1" name="Moon 1530"/>
          <p:cNvSpPr/>
          <p:nvPr userDrawn="1"/>
        </p:nvSpPr>
        <p:spPr>
          <a:xfrm>
            <a:off x="4639218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2" name="Rectangle 1531"/>
          <p:cNvSpPr/>
          <p:nvPr userDrawn="1"/>
        </p:nvSpPr>
        <p:spPr>
          <a:xfrm>
            <a:off x="4951746" y="647470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3" name="Oval 1532"/>
          <p:cNvSpPr/>
          <p:nvPr userDrawn="1"/>
        </p:nvSpPr>
        <p:spPr>
          <a:xfrm>
            <a:off x="5020122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4" name="Moon 1533"/>
          <p:cNvSpPr/>
          <p:nvPr userDrawn="1"/>
        </p:nvSpPr>
        <p:spPr>
          <a:xfrm>
            <a:off x="5020122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5" name="Rectangle 1534"/>
          <p:cNvSpPr/>
          <p:nvPr userDrawn="1"/>
        </p:nvSpPr>
        <p:spPr>
          <a:xfrm>
            <a:off x="5332649" y="647470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36" name="Oval 1535"/>
          <p:cNvSpPr/>
          <p:nvPr userDrawn="1"/>
        </p:nvSpPr>
        <p:spPr>
          <a:xfrm>
            <a:off x="5401025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7" name="Moon 1536"/>
          <p:cNvSpPr/>
          <p:nvPr userDrawn="1"/>
        </p:nvSpPr>
        <p:spPr>
          <a:xfrm>
            <a:off x="5401025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8" name="Rectangle 1537"/>
          <p:cNvSpPr/>
          <p:nvPr userDrawn="1"/>
        </p:nvSpPr>
        <p:spPr>
          <a:xfrm>
            <a:off x="5713553" y="647470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9" name="Oval 1538"/>
          <p:cNvSpPr/>
          <p:nvPr userDrawn="1"/>
        </p:nvSpPr>
        <p:spPr>
          <a:xfrm>
            <a:off x="5781929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0" name="Moon 1539"/>
          <p:cNvSpPr/>
          <p:nvPr userDrawn="1"/>
        </p:nvSpPr>
        <p:spPr>
          <a:xfrm>
            <a:off x="5781929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1" name="Rectangle 1540"/>
          <p:cNvSpPr/>
          <p:nvPr userDrawn="1"/>
        </p:nvSpPr>
        <p:spPr>
          <a:xfrm>
            <a:off x="6094456" y="647470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2" name="Oval 1541"/>
          <p:cNvSpPr/>
          <p:nvPr userDrawn="1"/>
        </p:nvSpPr>
        <p:spPr>
          <a:xfrm>
            <a:off x="6162832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3" name="Moon 1542"/>
          <p:cNvSpPr/>
          <p:nvPr userDrawn="1"/>
        </p:nvSpPr>
        <p:spPr>
          <a:xfrm>
            <a:off x="6162832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4" name="Rectangle 1543"/>
          <p:cNvSpPr/>
          <p:nvPr userDrawn="1"/>
        </p:nvSpPr>
        <p:spPr>
          <a:xfrm>
            <a:off x="6475360" y="647470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5" name="Oval 1544"/>
          <p:cNvSpPr/>
          <p:nvPr userDrawn="1"/>
        </p:nvSpPr>
        <p:spPr>
          <a:xfrm>
            <a:off x="6543736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6" name="Moon 1545"/>
          <p:cNvSpPr/>
          <p:nvPr userDrawn="1"/>
        </p:nvSpPr>
        <p:spPr>
          <a:xfrm>
            <a:off x="6543736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6" name="Rectangle 1735"/>
          <p:cNvSpPr/>
          <p:nvPr userDrawn="1"/>
        </p:nvSpPr>
        <p:spPr>
          <a:xfrm>
            <a:off x="6856263" y="647470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7" name="Oval 1736"/>
          <p:cNvSpPr/>
          <p:nvPr userDrawn="1"/>
        </p:nvSpPr>
        <p:spPr>
          <a:xfrm>
            <a:off x="6924639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8" name="Moon 1737"/>
          <p:cNvSpPr/>
          <p:nvPr userDrawn="1"/>
        </p:nvSpPr>
        <p:spPr>
          <a:xfrm>
            <a:off x="6924639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5" name="Rectangle 1894"/>
          <p:cNvSpPr/>
          <p:nvPr userDrawn="1"/>
        </p:nvSpPr>
        <p:spPr>
          <a:xfrm>
            <a:off x="7237167" y="647470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6" name="Oval 1895"/>
          <p:cNvSpPr/>
          <p:nvPr userDrawn="1"/>
        </p:nvSpPr>
        <p:spPr>
          <a:xfrm>
            <a:off x="7305543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7" name="Moon 1896"/>
          <p:cNvSpPr/>
          <p:nvPr userDrawn="1"/>
        </p:nvSpPr>
        <p:spPr>
          <a:xfrm>
            <a:off x="7305543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8" name="Rectangle 1897"/>
          <p:cNvSpPr/>
          <p:nvPr userDrawn="1"/>
        </p:nvSpPr>
        <p:spPr>
          <a:xfrm>
            <a:off x="7618070" y="647470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99" name="Oval 1898"/>
          <p:cNvSpPr/>
          <p:nvPr userDrawn="1"/>
        </p:nvSpPr>
        <p:spPr>
          <a:xfrm>
            <a:off x="7686446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0" name="Moon 1899"/>
          <p:cNvSpPr/>
          <p:nvPr userDrawn="1"/>
        </p:nvSpPr>
        <p:spPr>
          <a:xfrm>
            <a:off x="7686446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1" name="Rectangle 1900"/>
          <p:cNvSpPr/>
          <p:nvPr userDrawn="1"/>
        </p:nvSpPr>
        <p:spPr>
          <a:xfrm>
            <a:off x="7998974" y="647470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02" name="Oval 1901"/>
          <p:cNvSpPr/>
          <p:nvPr userDrawn="1"/>
        </p:nvSpPr>
        <p:spPr>
          <a:xfrm>
            <a:off x="8067350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3" name="Moon 1902"/>
          <p:cNvSpPr/>
          <p:nvPr userDrawn="1"/>
        </p:nvSpPr>
        <p:spPr>
          <a:xfrm>
            <a:off x="8067350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4" name="Rectangle 1903"/>
          <p:cNvSpPr/>
          <p:nvPr userDrawn="1"/>
        </p:nvSpPr>
        <p:spPr>
          <a:xfrm>
            <a:off x="8379877" y="6474700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5" name="Oval 1904"/>
          <p:cNvSpPr/>
          <p:nvPr userDrawn="1"/>
        </p:nvSpPr>
        <p:spPr>
          <a:xfrm>
            <a:off x="8448253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6" name="Moon 1905"/>
          <p:cNvSpPr/>
          <p:nvPr userDrawn="1"/>
        </p:nvSpPr>
        <p:spPr>
          <a:xfrm>
            <a:off x="8448253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7" name="Rectangle 1906"/>
          <p:cNvSpPr/>
          <p:nvPr userDrawn="1"/>
        </p:nvSpPr>
        <p:spPr>
          <a:xfrm>
            <a:off x="8760781" y="6474700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8" name="Oval 1907"/>
          <p:cNvSpPr/>
          <p:nvPr userDrawn="1"/>
        </p:nvSpPr>
        <p:spPr>
          <a:xfrm>
            <a:off x="8829157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9" name="Moon 1908"/>
          <p:cNvSpPr/>
          <p:nvPr userDrawn="1"/>
        </p:nvSpPr>
        <p:spPr>
          <a:xfrm>
            <a:off x="8829157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0" name="Rectangle 1909"/>
          <p:cNvSpPr/>
          <p:nvPr userDrawn="1"/>
        </p:nvSpPr>
        <p:spPr>
          <a:xfrm>
            <a:off x="0" y="6093836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1" name="Oval 1910"/>
          <p:cNvSpPr/>
          <p:nvPr userDrawn="1"/>
        </p:nvSpPr>
        <p:spPr>
          <a:xfrm>
            <a:off x="68376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2" name="Moon 1911"/>
          <p:cNvSpPr/>
          <p:nvPr userDrawn="1"/>
        </p:nvSpPr>
        <p:spPr>
          <a:xfrm>
            <a:off x="68376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3" name="Rectangle 1912"/>
          <p:cNvSpPr/>
          <p:nvPr userDrawn="1"/>
        </p:nvSpPr>
        <p:spPr>
          <a:xfrm>
            <a:off x="380904" y="6093836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4" name="Oval 1913"/>
          <p:cNvSpPr/>
          <p:nvPr userDrawn="1"/>
        </p:nvSpPr>
        <p:spPr>
          <a:xfrm>
            <a:off x="449280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5" name="Moon 1914"/>
          <p:cNvSpPr/>
          <p:nvPr userDrawn="1"/>
        </p:nvSpPr>
        <p:spPr>
          <a:xfrm>
            <a:off x="449280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6" name="Rectangle 1915"/>
          <p:cNvSpPr/>
          <p:nvPr userDrawn="1"/>
        </p:nvSpPr>
        <p:spPr>
          <a:xfrm>
            <a:off x="761807" y="6093836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7" name="Oval 1916"/>
          <p:cNvSpPr/>
          <p:nvPr userDrawn="1"/>
        </p:nvSpPr>
        <p:spPr>
          <a:xfrm>
            <a:off x="830183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8" name="Moon 1917"/>
          <p:cNvSpPr/>
          <p:nvPr userDrawn="1"/>
        </p:nvSpPr>
        <p:spPr>
          <a:xfrm>
            <a:off x="830183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9" name="Rectangle 1918"/>
          <p:cNvSpPr/>
          <p:nvPr userDrawn="1"/>
        </p:nvSpPr>
        <p:spPr>
          <a:xfrm>
            <a:off x="1142711" y="6093836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0" name="Oval 1919"/>
          <p:cNvSpPr/>
          <p:nvPr userDrawn="1"/>
        </p:nvSpPr>
        <p:spPr>
          <a:xfrm>
            <a:off x="1211087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1" name="Moon 1920"/>
          <p:cNvSpPr/>
          <p:nvPr userDrawn="1"/>
        </p:nvSpPr>
        <p:spPr>
          <a:xfrm>
            <a:off x="1211087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2" name="Rectangle 1921"/>
          <p:cNvSpPr/>
          <p:nvPr userDrawn="1"/>
        </p:nvSpPr>
        <p:spPr>
          <a:xfrm>
            <a:off x="1523614" y="6093836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3" name="Oval 1922"/>
          <p:cNvSpPr/>
          <p:nvPr userDrawn="1"/>
        </p:nvSpPr>
        <p:spPr>
          <a:xfrm>
            <a:off x="1591990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4" name="Moon 1923"/>
          <p:cNvSpPr/>
          <p:nvPr userDrawn="1"/>
        </p:nvSpPr>
        <p:spPr>
          <a:xfrm>
            <a:off x="1591990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5" name="Rectangle 1924"/>
          <p:cNvSpPr/>
          <p:nvPr userDrawn="1"/>
        </p:nvSpPr>
        <p:spPr>
          <a:xfrm>
            <a:off x="1904518" y="6093836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6" name="Oval 1925"/>
          <p:cNvSpPr/>
          <p:nvPr userDrawn="1"/>
        </p:nvSpPr>
        <p:spPr>
          <a:xfrm>
            <a:off x="1972894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7" name="Moon 1926"/>
          <p:cNvSpPr/>
          <p:nvPr userDrawn="1"/>
        </p:nvSpPr>
        <p:spPr>
          <a:xfrm>
            <a:off x="1972894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8" name="Rectangle 1927"/>
          <p:cNvSpPr/>
          <p:nvPr userDrawn="1"/>
        </p:nvSpPr>
        <p:spPr>
          <a:xfrm>
            <a:off x="2285421" y="6093836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29" name="Oval 1928"/>
          <p:cNvSpPr/>
          <p:nvPr userDrawn="1"/>
        </p:nvSpPr>
        <p:spPr>
          <a:xfrm>
            <a:off x="2353797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0" name="Moon 1929"/>
          <p:cNvSpPr/>
          <p:nvPr userDrawn="1"/>
        </p:nvSpPr>
        <p:spPr>
          <a:xfrm>
            <a:off x="2353797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1" name="Rectangle 1930"/>
          <p:cNvSpPr/>
          <p:nvPr userDrawn="1"/>
        </p:nvSpPr>
        <p:spPr>
          <a:xfrm>
            <a:off x="2666325" y="6093836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32" name="Oval 1931"/>
          <p:cNvSpPr/>
          <p:nvPr userDrawn="1"/>
        </p:nvSpPr>
        <p:spPr>
          <a:xfrm>
            <a:off x="2734701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3" name="Moon 1932"/>
          <p:cNvSpPr/>
          <p:nvPr userDrawn="1"/>
        </p:nvSpPr>
        <p:spPr>
          <a:xfrm>
            <a:off x="2734701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4" name="Rectangle 1933"/>
          <p:cNvSpPr/>
          <p:nvPr userDrawn="1"/>
        </p:nvSpPr>
        <p:spPr>
          <a:xfrm>
            <a:off x="3047228" y="6093836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5" name="Oval 1934"/>
          <p:cNvSpPr/>
          <p:nvPr userDrawn="1"/>
        </p:nvSpPr>
        <p:spPr>
          <a:xfrm>
            <a:off x="3115604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6" name="Moon 1935"/>
          <p:cNvSpPr/>
          <p:nvPr userDrawn="1"/>
        </p:nvSpPr>
        <p:spPr>
          <a:xfrm>
            <a:off x="3115604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7" name="Rectangle 1936"/>
          <p:cNvSpPr/>
          <p:nvPr userDrawn="1"/>
        </p:nvSpPr>
        <p:spPr>
          <a:xfrm>
            <a:off x="3428132" y="6093836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8" name="Oval 1937"/>
          <p:cNvSpPr/>
          <p:nvPr userDrawn="1"/>
        </p:nvSpPr>
        <p:spPr>
          <a:xfrm>
            <a:off x="3496508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9" name="Moon 1938"/>
          <p:cNvSpPr/>
          <p:nvPr userDrawn="1"/>
        </p:nvSpPr>
        <p:spPr>
          <a:xfrm>
            <a:off x="3496508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0" name="Rectangle 1939"/>
          <p:cNvSpPr/>
          <p:nvPr userDrawn="1"/>
        </p:nvSpPr>
        <p:spPr>
          <a:xfrm>
            <a:off x="3809035" y="6093836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1" name="Oval 1940"/>
          <p:cNvSpPr/>
          <p:nvPr userDrawn="1"/>
        </p:nvSpPr>
        <p:spPr>
          <a:xfrm>
            <a:off x="3877411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2" name="Moon 1941"/>
          <p:cNvSpPr/>
          <p:nvPr userDrawn="1"/>
        </p:nvSpPr>
        <p:spPr>
          <a:xfrm>
            <a:off x="3877411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3" name="Rectangle 1942"/>
          <p:cNvSpPr/>
          <p:nvPr userDrawn="1"/>
        </p:nvSpPr>
        <p:spPr>
          <a:xfrm>
            <a:off x="4189939" y="6093836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4" name="Oval 1943"/>
          <p:cNvSpPr/>
          <p:nvPr userDrawn="1"/>
        </p:nvSpPr>
        <p:spPr>
          <a:xfrm>
            <a:off x="4258315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5" name="Moon 1944"/>
          <p:cNvSpPr/>
          <p:nvPr userDrawn="1"/>
        </p:nvSpPr>
        <p:spPr>
          <a:xfrm>
            <a:off x="4258315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6" name="Rectangle 1945"/>
          <p:cNvSpPr/>
          <p:nvPr userDrawn="1"/>
        </p:nvSpPr>
        <p:spPr>
          <a:xfrm>
            <a:off x="4570842" y="6093836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7" name="Oval 1946"/>
          <p:cNvSpPr/>
          <p:nvPr userDrawn="1"/>
        </p:nvSpPr>
        <p:spPr>
          <a:xfrm>
            <a:off x="4639218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8" name="Moon 1947"/>
          <p:cNvSpPr/>
          <p:nvPr userDrawn="1"/>
        </p:nvSpPr>
        <p:spPr>
          <a:xfrm>
            <a:off x="4639218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9" name="Rectangle 1948"/>
          <p:cNvSpPr/>
          <p:nvPr userDrawn="1"/>
        </p:nvSpPr>
        <p:spPr>
          <a:xfrm>
            <a:off x="4951746" y="6093836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0" name="Oval 1949"/>
          <p:cNvSpPr/>
          <p:nvPr userDrawn="1"/>
        </p:nvSpPr>
        <p:spPr>
          <a:xfrm>
            <a:off x="5020122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1" name="Moon 1950"/>
          <p:cNvSpPr/>
          <p:nvPr userDrawn="1"/>
        </p:nvSpPr>
        <p:spPr>
          <a:xfrm>
            <a:off x="5020122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2" name="Rectangle 1951"/>
          <p:cNvSpPr/>
          <p:nvPr userDrawn="1"/>
        </p:nvSpPr>
        <p:spPr>
          <a:xfrm>
            <a:off x="5332649" y="6093836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3" name="Oval 1952"/>
          <p:cNvSpPr/>
          <p:nvPr userDrawn="1"/>
        </p:nvSpPr>
        <p:spPr>
          <a:xfrm>
            <a:off x="5401025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4" name="Moon 1953"/>
          <p:cNvSpPr/>
          <p:nvPr userDrawn="1"/>
        </p:nvSpPr>
        <p:spPr>
          <a:xfrm>
            <a:off x="5401025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5" name="Rectangle 1954"/>
          <p:cNvSpPr/>
          <p:nvPr userDrawn="1"/>
        </p:nvSpPr>
        <p:spPr>
          <a:xfrm>
            <a:off x="5713553" y="6093836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6" name="Oval 1955"/>
          <p:cNvSpPr/>
          <p:nvPr userDrawn="1"/>
        </p:nvSpPr>
        <p:spPr>
          <a:xfrm>
            <a:off x="5781929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7" name="Moon 1956"/>
          <p:cNvSpPr/>
          <p:nvPr userDrawn="1"/>
        </p:nvSpPr>
        <p:spPr>
          <a:xfrm>
            <a:off x="5781929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8" name="Rectangle 1957"/>
          <p:cNvSpPr/>
          <p:nvPr userDrawn="1"/>
        </p:nvSpPr>
        <p:spPr>
          <a:xfrm>
            <a:off x="6094456" y="6093836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9" name="Oval 1958"/>
          <p:cNvSpPr/>
          <p:nvPr userDrawn="1"/>
        </p:nvSpPr>
        <p:spPr>
          <a:xfrm>
            <a:off x="6162832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0" name="Moon 1959"/>
          <p:cNvSpPr/>
          <p:nvPr userDrawn="1"/>
        </p:nvSpPr>
        <p:spPr>
          <a:xfrm>
            <a:off x="6162832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1" name="Rectangle 1960"/>
          <p:cNvSpPr/>
          <p:nvPr userDrawn="1"/>
        </p:nvSpPr>
        <p:spPr>
          <a:xfrm>
            <a:off x="6475360" y="6093836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2" name="Oval 1961"/>
          <p:cNvSpPr/>
          <p:nvPr userDrawn="1"/>
        </p:nvSpPr>
        <p:spPr>
          <a:xfrm>
            <a:off x="6543736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3" name="Moon 1962"/>
          <p:cNvSpPr/>
          <p:nvPr userDrawn="1"/>
        </p:nvSpPr>
        <p:spPr>
          <a:xfrm>
            <a:off x="6543736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4" name="Rectangle 1963"/>
          <p:cNvSpPr/>
          <p:nvPr userDrawn="1"/>
        </p:nvSpPr>
        <p:spPr>
          <a:xfrm>
            <a:off x="6856263" y="6093836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5" name="Oval 1964"/>
          <p:cNvSpPr/>
          <p:nvPr userDrawn="1"/>
        </p:nvSpPr>
        <p:spPr>
          <a:xfrm>
            <a:off x="6924639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6" name="Moon 1965"/>
          <p:cNvSpPr/>
          <p:nvPr userDrawn="1"/>
        </p:nvSpPr>
        <p:spPr>
          <a:xfrm>
            <a:off x="6924639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7" name="Rectangle 1966"/>
          <p:cNvSpPr/>
          <p:nvPr userDrawn="1"/>
        </p:nvSpPr>
        <p:spPr>
          <a:xfrm>
            <a:off x="7237167" y="6093836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8" name="Oval 1967"/>
          <p:cNvSpPr/>
          <p:nvPr userDrawn="1"/>
        </p:nvSpPr>
        <p:spPr>
          <a:xfrm>
            <a:off x="7305543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9" name="Moon 1968"/>
          <p:cNvSpPr/>
          <p:nvPr userDrawn="1"/>
        </p:nvSpPr>
        <p:spPr>
          <a:xfrm>
            <a:off x="7305543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0" name="Rectangle 1969"/>
          <p:cNvSpPr/>
          <p:nvPr userDrawn="1"/>
        </p:nvSpPr>
        <p:spPr>
          <a:xfrm>
            <a:off x="7618070" y="6093836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1" name="Oval 1970"/>
          <p:cNvSpPr/>
          <p:nvPr userDrawn="1"/>
        </p:nvSpPr>
        <p:spPr>
          <a:xfrm>
            <a:off x="7686446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2" name="Moon 1971"/>
          <p:cNvSpPr/>
          <p:nvPr userDrawn="1"/>
        </p:nvSpPr>
        <p:spPr>
          <a:xfrm>
            <a:off x="7686446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3" name="Rectangle 1972"/>
          <p:cNvSpPr/>
          <p:nvPr userDrawn="1"/>
        </p:nvSpPr>
        <p:spPr>
          <a:xfrm>
            <a:off x="7998974" y="6093836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4" name="Oval 1973"/>
          <p:cNvSpPr/>
          <p:nvPr userDrawn="1"/>
        </p:nvSpPr>
        <p:spPr>
          <a:xfrm>
            <a:off x="8067350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5" name="Moon 1974"/>
          <p:cNvSpPr/>
          <p:nvPr userDrawn="1"/>
        </p:nvSpPr>
        <p:spPr>
          <a:xfrm>
            <a:off x="8067350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6" name="Rectangle 1975"/>
          <p:cNvSpPr/>
          <p:nvPr userDrawn="1"/>
        </p:nvSpPr>
        <p:spPr>
          <a:xfrm>
            <a:off x="8379877" y="6093836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77" name="Oval 1976"/>
          <p:cNvSpPr/>
          <p:nvPr userDrawn="1"/>
        </p:nvSpPr>
        <p:spPr>
          <a:xfrm>
            <a:off x="8448253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8" name="Moon 1977"/>
          <p:cNvSpPr/>
          <p:nvPr userDrawn="1"/>
        </p:nvSpPr>
        <p:spPr>
          <a:xfrm>
            <a:off x="8448253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9" name="Rectangle 1978"/>
          <p:cNvSpPr/>
          <p:nvPr userDrawn="1"/>
        </p:nvSpPr>
        <p:spPr>
          <a:xfrm>
            <a:off x="8760781" y="6093836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80" name="Oval 1979"/>
          <p:cNvSpPr/>
          <p:nvPr userDrawn="1"/>
        </p:nvSpPr>
        <p:spPr>
          <a:xfrm>
            <a:off x="8829157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1" name="Moon 1980"/>
          <p:cNvSpPr/>
          <p:nvPr userDrawn="1"/>
        </p:nvSpPr>
        <p:spPr>
          <a:xfrm>
            <a:off x="8829157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2" name="Rectangle 1981"/>
          <p:cNvSpPr/>
          <p:nvPr userDrawn="1"/>
        </p:nvSpPr>
        <p:spPr>
          <a:xfrm>
            <a:off x="0" y="5712972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83" name="Oval 1982"/>
          <p:cNvSpPr/>
          <p:nvPr userDrawn="1"/>
        </p:nvSpPr>
        <p:spPr>
          <a:xfrm>
            <a:off x="68376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4" name="Moon 1983"/>
          <p:cNvSpPr/>
          <p:nvPr userDrawn="1"/>
        </p:nvSpPr>
        <p:spPr>
          <a:xfrm>
            <a:off x="68376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5" name="Rectangle 1984"/>
          <p:cNvSpPr/>
          <p:nvPr userDrawn="1"/>
        </p:nvSpPr>
        <p:spPr>
          <a:xfrm>
            <a:off x="380904" y="5712972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6" name="Oval 1985"/>
          <p:cNvSpPr/>
          <p:nvPr userDrawn="1"/>
        </p:nvSpPr>
        <p:spPr>
          <a:xfrm>
            <a:off x="449280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7" name="Moon 1986"/>
          <p:cNvSpPr/>
          <p:nvPr userDrawn="1"/>
        </p:nvSpPr>
        <p:spPr>
          <a:xfrm>
            <a:off x="449280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8" name="Rectangle 1987"/>
          <p:cNvSpPr/>
          <p:nvPr userDrawn="1"/>
        </p:nvSpPr>
        <p:spPr>
          <a:xfrm>
            <a:off x="761807" y="5712972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9" name="Oval 1988"/>
          <p:cNvSpPr/>
          <p:nvPr userDrawn="1"/>
        </p:nvSpPr>
        <p:spPr>
          <a:xfrm>
            <a:off x="830183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0" name="Moon 1989"/>
          <p:cNvSpPr/>
          <p:nvPr userDrawn="1"/>
        </p:nvSpPr>
        <p:spPr>
          <a:xfrm>
            <a:off x="830183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1" name="Rectangle 1990"/>
          <p:cNvSpPr/>
          <p:nvPr userDrawn="1"/>
        </p:nvSpPr>
        <p:spPr>
          <a:xfrm>
            <a:off x="1142711" y="5712972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2" name="Oval 1991"/>
          <p:cNvSpPr/>
          <p:nvPr userDrawn="1"/>
        </p:nvSpPr>
        <p:spPr>
          <a:xfrm>
            <a:off x="1211087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3" name="Moon 1992"/>
          <p:cNvSpPr/>
          <p:nvPr userDrawn="1"/>
        </p:nvSpPr>
        <p:spPr>
          <a:xfrm>
            <a:off x="1211087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4" name="Rectangle 1993"/>
          <p:cNvSpPr/>
          <p:nvPr userDrawn="1"/>
        </p:nvSpPr>
        <p:spPr>
          <a:xfrm>
            <a:off x="1523614" y="5712972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5" name="Oval 1994"/>
          <p:cNvSpPr/>
          <p:nvPr userDrawn="1"/>
        </p:nvSpPr>
        <p:spPr>
          <a:xfrm>
            <a:off x="1591990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6" name="Moon 1995"/>
          <p:cNvSpPr/>
          <p:nvPr userDrawn="1"/>
        </p:nvSpPr>
        <p:spPr>
          <a:xfrm>
            <a:off x="1591990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7" name="Rectangle 1996"/>
          <p:cNvSpPr/>
          <p:nvPr userDrawn="1"/>
        </p:nvSpPr>
        <p:spPr>
          <a:xfrm>
            <a:off x="1904518" y="5712972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8" name="Oval 1997"/>
          <p:cNvSpPr/>
          <p:nvPr userDrawn="1"/>
        </p:nvSpPr>
        <p:spPr>
          <a:xfrm>
            <a:off x="1972894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9" name="Moon 1998"/>
          <p:cNvSpPr/>
          <p:nvPr userDrawn="1"/>
        </p:nvSpPr>
        <p:spPr>
          <a:xfrm>
            <a:off x="1972894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0" name="Rectangle 1999"/>
          <p:cNvSpPr/>
          <p:nvPr userDrawn="1"/>
        </p:nvSpPr>
        <p:spPr>
          <a:xfrm>
            <a:off x="2285421" y="5712972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1" name="Oval 2000"/>
          <p:cNvSpPr/>
          <p:nvPr userDrawn="1"/>
        </p:nvSpPr>
        <p:spPr>
          <a:xfrm>
            <a:off x="2353797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2" name="Moon 2001"/>
          <p:cNvSpPr/>
          <p:nvPr userDrawn="1"/>
        </p:nvSpPr>
        <p:spPr>
          <a:xfrm>
            <a:off x="2353797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3" name="Rectangle 2002"/>
          <p:cNvSpPr/>
          <p:nvPr userDrawn="1"/>
        </p:nvSpPr>
        <p:spPr>
          <a:xfrm>
            <a:off x="2666325" y="5712972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4" name="Oval 2003"/>
          <p:cNvSpPr/>
          <p:nvPr userDrawn="1"/>
        </p:nvSpPr>
        <p:spPr>
          <a:xfrm>
            <a:off x="2734701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5" name="Moon 2004"/>
          <p:cNvSpPr/>
          <p:nvPr userDrawn="1"/>
        </p:nvSpPr>
        <p:spPr>
          <a:xfrm>
            <a:off x="2734701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6" name="Rectangle 2005"/>
          <p:cNvSpPr/>
          <p:nvPr userDrawn="1"/>
        </p:nvSpPr>
        <p:spPr>
          <a:xfrm>
            <a:off x="3047228" y="5712972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7" name="Oval 2006"/>
          <p:cNvSpPr/>
          <p:nvPr userDrawn="1"/>
        </p:nvSpPr>
        <p:spPr>
          <a:xfrm>
            <a:off x="3115604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8" name="Moon 2007"/>
          <p:cNvSpPr/>
          <p:nvPr userDrawn="1"/>
        </p:nvSpPr>
        <p:spPr>
          <a:xfrm>
            <a:off x="3115604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9" name="Rectangle 2008"/>
          <p:cNvSpPr/>
          <p:nvPr userDrawn="1"/>
        </p:nvSpPr>
        <p:spPr>
          <a:xfrm>
            <a:off x="3428132" y="5712972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0" name="Oval 2009"/>
          <p:cNvSpPr/>
          <p:nvPr userDrawn="1"/>
        </p:nvSpPr>
        <p:spPr>
          <a:xfrm>
            <a:off x="3496508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1" name="Moon 2010"/>
          <p:cNvSpPr/>
          <p:nvPr userDrawn="1"/>
        </p:nvSpPr>
        <p:spPr>
          <a:xfrm>
            <a:off x="3496508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2" name="Rectangle 2011"/>
          <p:cNvSpPr/>
          <p:nvPr userDrawn="1"/>
        </p:nvSpPr>
        <p:spPr>
          <a:xfrm>
            <a:off x="3809035" y="5712972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3" name="Oval 2012"/>
          <p:cNvSpPr/>
          <p:nvPr userDrawn="1"/>
        </p:nvSpPr>
        <p:spPr>
          <a:xfrm>
            <a:off x="3877411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4" name="Moon 2013"/>
          <p:cNvSpPr/>
          <p:nvPr userDrawn="1"/>
        </p:nvSpPr>
        <p:spPr>
          <a:xfrm>
            <a:off x="3877411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5" name="Rectangle 2014"/>
          <p:cNvSpPr/>
          <p:nvPr userDrawn="1"/>
        </p:nvSpPr>
        <p:spPr>
          <a:xfrm>
            <a:off x="4189939" y="5712972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6" name="Oval 2015"/>
          <p:cNvSpPr/>
          <p:nvPr userDrawn="1"/>
        </p:nvSpPr>
        <p:spPr>
          <a:xfrm>
            <a:off x="4258315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7" name="Moon 2016"/>
          <p:cNvSpPr/>
          <p:nvPr userDrawn="1"/>
        </p:nvSpPr>
        <p:spPr>
          <a:xfrm>
            <a:off x="4258315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8" name="Rectangle 2017"/>
          <p:cNvSpPr/>
          <p:nvPr userDrawn="1"/>
        </p:nvSpPr>
        <p:spPr>
          <a:xfrm>
            <a:off x="4570842" y="5712972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9" name="Oval 2018"/>
          <p:cNvSpPr/>
          <p:nvPr userDrawn="1"/>
        </p:nvSpPr>
        <p:spPr>
          <a:xfrm>
            <a:off x="4639218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0" name="Moon 2019"/>
          <p:cNvSpPr/>
          <p:nvPr userDrawn="1"/>
        </p:nvSpPr>
        <p:spPr>
          <a:xfrm>
            <a:off x="4639218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1" name="Rectangle 2020"/>
          <p:cNvSpPr/>
          <p:nvPr userDrawn="1"/>
        </p:nvSpPr>
        <p:spPr>
          <a:xfrm>
            <a:off x="4951746" y="5712972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2" name="Oval 2021"/>
          <p:cNvSpPr/>
          <p:nvPr userDrawn="1"/>
        </p:nvSpPr>
        <p:spPr>
          <a:xfrm>
            <a:off x="5020122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3" name="Moon 2022"/>
          <p:cNvSpPr/>
          <p:nvPr userDrawn="1"/>
        </p:nvSpPr>
        <p:spPr>
          <a:xfrm>
            <a:off x="5020122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4" name="Rectangle 2023"/>
          <p:cNvSpPr/>
          <p:nvPr userDrawn="1"/>
        </p:nvSpPr>
        <p:spPr>
          <a:xfrm>
            <a:off x="5332649" y="5712972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5" name="Oval 2024"/>
          <p:cNvSpPr/>
          <p:nvPr userDrawn="1"/>
        </p:nvSpPr>
        <p:spPr>
          <a:xfrm>
            <a:off x="5401025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6" name="Moon 2025"/>
          <p:cNvSpPr/>
          <p:nvPr userDrawn="1"/>
        </p:nvSpPr>
        <p:spPr>
          <a:xfrm>
            <a:off x="5401025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7" name="Rectangle 2026"/>
          <p:cNvSpPr/>
          <p:nvPr userDrawn="1"/>
        </p:nvSpPr>
        <p:spPr>
          <a:xfrm>
            <a:off x="5713553" y="5712972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8" name="Oval 2027"/>
          <p:cNvSpPr/>
          <p:nvPr userDrawn="1"/>
        </p:nvSpPr>
        <p:spPr>
          <a:xfrm>
            <a:off x="5781929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9" name="Moon 2028"/>
          <p:cNvSpPr/>
          <p:nvPr userDrawn="1"/>
        </p:nvSpPr>
        <p:spPr>
          <a:xfrm>
            <a:off x="5781929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0" name="Rectangle 2029"/>
          <p:cNvSpPr/>
          <p:nvPr userDrawn="1"/>
        </p:nvSpPr>
        <p:spPr>
          <a:xfrm>
            <a:off x="6094456" y="5712972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1" name="Oval 2030"/>
          <p:cNvSpPr/>
          <p:nvPr userDrawn="1"/>
        </p:nvSpPr>
        <p:spPr>
          <a:xfrm>
            <a:off x="6162832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2" name="Moon 2031"/>
          <p:cNvSpPr/>
          <p:nvPr userDrawn="1"/>
        </p:nvSpPr>
        <p:spPr>
          <a:xfrm>
            <a:off x="6162832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3" name="Rectangle 2032"/>
          <p:cNvSpPr/>
          <p:nvPr userDrawn="1"/>
        </p:nvSpPr>
        <p:spPr>
          <a:xfrm>
            <a:off x="6475360" y="5712972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4" name="Oval 2033"/>
          <p:cNvSpPr/>
          <p:nvPr userDrawn="1"/>
        </p:nvSpPr>
        <p:spPr>
          <a:xfrm>
            <a:off x="6543736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5" name="Moon 2034"/>
          <p:cNvSpPr/>
          <p:nvPr userDrawn="1"/>
        </p:nvSpPr>
        <p:spPr>
          <a:xfrm>
            <a:off x="6543736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6" name="Rectangle 2035"/>
          <p:cNvSpPr/>
          <p:nvPr userDrawn="1"/>
        </p:nvSpPr>
        <p:spPr>
          <a:xfrm>
            <a:off x="6856263" y="5712972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37" name="Oval 2036"/>
          <p:cNvSpPr/>
          <p:nvPr userDrawn="1"/>
        </p:nvSpPr>
        <p:spPr>
          <a:xfrm>
            <a:off x="6924639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8" name="Moon 2037"/>
          <p:cNvSpPr/>
          <p:nvPr userDrawn="1"/>
        </p:nvSpPr>
        <p:spPr>
          <a:xfrm>
            <a:off x="6924639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9" name="Rectangle 2038"/>
          <p:cNvSpPr/>
          <p:nvPr userDrawn="1"/>
        </p:nvSpPr>
        <p:spPr>
          <a:xfrm>
            <a:off x="7237167" y="5712972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40" name="Oval 2039"/>
          <p:cNvSpPr/>
          <p:nvPr userDrawn="1"/>
        </p:nvSpPr>
        <p:spPr>
          <a:xfrm>
            <a:off x="7305543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1" name="Moon 2040"/>
          <p:cNvSpPr/>
          <p:nvPr userDrawn="1"/>
        </p:nvSpPr>
        <p:spPr>
          <a:xfrm>
            <a:off x="7305543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2" name="Rectangle 2041"/>
          <p:cNvSpPr/>
          <p:nvPr userDrawn="1"/>
        </p:nvSpPr>
        <p:spPr>
          <a:xfrm>
            <a:off x="7618070" y="5712972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3" name="Oval 2042"/>
          <p:cNvSpPr/>
          <p:nvPr userDrawn="1"/>
        </p:nvSpPr>
        <p:spPr>
          <a:xfrm>
            <a:off x="7686446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4" name="Moon 2043"/>
          <p:cNvSpPr/>
          <p:nvPr userDrawn="1"/>
        </p:nvSpPr>
        <p:spPr>
          <a:xfrm>
            <a:off x="7686446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5" name="Rectangle 2044"/>
          <p:cNvSpPr/>
          <p:nvPr userDrawn="1"/>
        </p:nvSpPr>
        <p:spPr>
          <a:xfrm>
            <a:off x="7998974" y="5712972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6" name="Oval 2045"/>
          <p:cNvSpPr/>
          <p:nvPr userDrawn="1"/>
        </p:nvSpPr>
        <p:spPr>
          <a:xfrm>
            <a:off x="8067350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7" name="Moon 2046"/>
          <p:cNvSpPr/>
          <p:nvPr userDrawn="1"/>
        </p:nvSpPr>
        <p:spPr>
          <a:xfrm>
            <a:off x="8067350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8" name="Rectangle 2047"/>
          <p:cNvSpPr/>
          <p:nvPr userDrawn="1"/>
        </p:nvSpPr>
        <p:spPr>
          <a:xfrm>
            <a:off x="8379877" y="5712972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9" name="Oval 2048"/>
          <p:cNvSpPr/>
          <p:nvPr userDrawn="1"/>
        </p:nvSpPr>
        <p:spPr>
          <a:xfrm>
            <a:off x="8448253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0" name="Moon 2049"/>
          <p:cNvSpPr/>
          <p:nvPr userDrawn="1"/>
        </p:nvSpPr>
        <p:spPr>
          <a:xfrm>
            <a:off x="8448253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1" name="Rectangle 2050"/>
          <p:cNvSpPr/>
          <p:nvPr userDrawn="1"/>
        </p:nvSpPr>
        <p:spPr>
          <a:xfrm>
            <a:off x="8760781" y="5712972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2" name="Oval 2051"/>
          <p:cNvSpPr/>
          <p:nvPr userDrawn="1"/>
        </p:nvSpPr>
        <p:spPr>
          <a:xfrm>
            <a:off x="8829157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3" name="Moon 2052"/>
          <p:cNvSpPr/>
          <p:nvPr userDrawn="1"/>
        </p:nvSpPr>
        <p:spPr>
          <a:xfrm>
            <a:off x="8829157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4" name="Rectangle 2053"/>
          <p:cNvSpPr/>
          <p:nvPr userDrawn="1"/>
        </p:nvSpPr>
        <p:spPr>
          <a:xfrm>
            <a:off x="0" y="5332107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5" name="Oval 2054"/>
          <p:cNvSpPr/>
          <p:nvPr userDrawn="1"/>
        </p:nvSpPr>
        <p:spPr>
          <a:xfrm>
            <a:off x="68376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6" name="Moon 2055"/>
          <p:cNvSpPr/>
          <p:nvPr userDrawn="1"/>
        </p:nvSpPr>
        <p:spPr>
          <a:xfrm>
            <a:off x="68376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7" name="Rectangle 2056"/>
          <p:cNvSpPr/>
          <p:nvPr userDrawn="1"/>
        </p:nvSpPr>
        <p:spPr>
          <a:xfrm>
            <a:off x="380904" y="5332107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8" name="Oval 2057"/>
          <p:cNvSpPr/>
          <p:nvPr userDrawn="1"/>
        </p:nvSpPr>
        <p:spPr>
          <a:xfrm>
            <a:off x="449280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9" name="Moon 2058"/>
          <p:cNvSpPr/>
          <p:nvPr userDrawn="1"/>
        </p:nvSpPr>
        <p:spPr>
          <a:xfrm>
            <a:off x="449280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0" name="Rectangle 2059"/>
          <p:cNvSpPr/>
          <p:nvPr userDrawn="1"/>
        </p:nvSpPr>
        <p:spPr>
          <a:xfrm>
            <a:off x="761807" y="5332107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61" name="Oval 2060"/>
          <p:cNvSpPr/>
          <p:nvPr userDrawn="1"/>
        </p:nvSpPr>
        <p:spPr>
          <a:xfrm>
            <a:off x="830183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2" name="Moon 2061"/>
          <p:cNvSpPr/>
          <p:nvPr userDrawn="1"/>
        </p:nvSpPr>
        <p:spPr>
          <a:xfrm>
            <a:off x="830183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3" name="Rectangle 2062"/>
          <p:cNvSpPr/>
          <p:nvPr userDrawn="1"/>
        </p:nvSpPr>
        <p:spPr>
          <a:xfrm>
            <a:off x="1142711" y="5332107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64" name="Oval 2063"/>
          <p:cNvSpPr/>
          <p:nvPr userDrawn="1"/>
        </p:nvSpPr>
        <p:spPr>
          <a:xfrm>
            <a:off x="1211087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5" name="Moon 2064"/>
          <p:cNvSpPr/>
          <p:nvPr userDrawn="1"/>
        </p:nvSpPr>
        <p:spPr>
          <a:xfrm>
            <a:off x="1211087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6" name="Rectangle 2065"/>
          <p:cNvSpPr/>
          <p:nvPr userDrawn="1"/>
        </p:nvSpPr>
        <p:spPr>
          <a:xfrm>
            <a:off x="1523614" y="5332107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7" name="Oval 2066"/>
          <p:cNvSpPr/>
          <p:nvPr userDrawn="1"/>
        </p:nvSpPr>
        <p:spPr>
          <a:xfrm>
            <a:off x="1591990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8" name="Moon 2067"/>
          <p:cNvSpPr/>
          <p:nvPr userDrawn="1"/>
        </p:nvSpPr>
        <p:spPr>
          <a:xfrm>
            <a:off x="1591990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9" name="Rectangle 2068"/>
          <p:cNvSpPr/>
          <p:nvPr userDrawn="1"/>
        </p:nvSpPr>
        <p:spPr>
          <a:xfrm>
            <a:off x="1904518" y="5332107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0" name="Oval 2069"/>
          <p:cNvSpPr/>
          <p:nvPr userDrawn="1"/>
        </p:nvSpPr>
        <p:spPr>
          <a:xfrm>
            <a:off x="1972894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1" name="Moon 2070"/>
          <p:cNvSpPr/>
          <p:nvPr userDrawn="1"/>
        </p:nvSpPr>
        <p:spPr>
          <a:xfrm>
            <a:off x="1972894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2" name="Rectangle 2071"/>
          <p:cNvSpPr/>
          <p:nvPr userDrawn="1"/>
        </p:nvSpPr>
        <p:spPr>
          <a:xfrm>
            <a:off x="2285421" y="5332107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73" name="Oval 2072"/>
          <p:cNvSpPr/>
          <p:nvPr userDrawn="1"/>
        </p:nvSpPr>
        <p:spPr>
          <a:xfrm>
            <a:off x="2353797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4" name="Moon 2073"/>
          <p:cNvSpPr/>
          <p:nvPr userDrawn="1"/>
        </p:nvSpPr>
        <p:spPr>
          <a:xfrm>
            <a:off x="2353797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5" name="Rectangle 2074"/>
          <p:cNvSpPr/>
          <p:nvPr userDrawn="1"/>
        </p:nvSpPr>
        <p:spPr>
          <a:xfrm>
            <a:off x="2666325" y="5332107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76" name="Oval 2075"/>
          <p:cNvSpPr/>
          <p:nvPr userDrawn="1"/>
        </p:nvSpPr>
        <p:spPr>
          <a:xfrm>
            <a:off x="2734701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7" name="Moon 2076"/>
          <p:cNvSpPr/>
          <p:nvPr userDrawn="1"/>
        </p:nvSpPr>
        <p:spPr>
          <a:xfrm>
            <a:off x="2734701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8" name="Rectangle 2077"/>
          <p:cNvSpPr/>
          <p:nvPr userDrawn="1"/>
        </p:nvSpPr>
        <p:spPr>
          <a:xfrm>
            <a:off x="3047228" y="5332107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79" name="Oval 2078"/>
          <p:cNvSpPr/>
          <p:nvPr userDrawn="1"/>
        </p:nvSpPr>
        <p:spPr>
          <a:xfrm>
            <a:off x="3115604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0" name="Moon 2079"/>
          <p:cNvSpPr/>
          <p:nvPr userDrawn="1"/>
        </p:nvSpPr>
        <p:spPr>
          <a:xfrm>
            <a:off x="3115604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1" name="Rectangle 2080"/>
          <p:cNvSpPr/>
          <p:nvPr userDrawn="1"/>
        </p:nvSpPr>
        <p:spPr>
          <a:xfrm>
            <a:off x="3428132" y="5332107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2" name="Oval 2081"/>
          <p:cNvSpPr/>
          <p:nvPr userDrawn="1"/>
        </p:nvSpPr>
        <p:spPr>
          <a:xfrm>
            <a:off x="3496508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3" name="Moon 2082"/>
          <p:cNvSpPr/>
          <p:nvPr userDrawn="1"/>
        </p:nvSpPr>
        <p:spPr>
          <a:xfrm>
            <a:off x="3496508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4" name="Rectangle 2083"/>
          <p:cNvSpPr/>
          <p:nvPr userDrawn="1"/>
        </p:nvSpPr>
        <p:spPr>
          <a:xfrm>
            <a:off x="3809035" y="5332107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5" name="Oval 2084"/>
          <p:cNvSpPr/>
          <p:nvPr userDrawn="1"/>
        </p:nvSpPr>
        <p:spPr>
          <a:xfrm>
            <a:off x="3877411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6" name="Moon 2085"/>
          <p:cNvSpPr/>
          <p:nvPr userDrawn="1"/>
        </p:nvSpPr>
        <p:spPr>
          <a:xfrm>
            <a:off x="3877411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7" name="Rectangle 2086"/>
          <p:cNvSpPr/>
          <p:nvPr userDrawn="1"/>
        </p:nvSpPr>
        <p:spPr>
          <a:xfrm>
            <a:off x="4189939" y="5332107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88" name="Oval 2087"/>
          <p:cNvSpPr/>
          <p:nvPr userDrawn="1"/>
        </p:nvSpPr>
        <p:spPr>
          <a:xfrm>
            <a:off x="4258315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9" name="Moon 2088"/>
          <p:cNvSpPr/>
          <p:nvPr userDrawn="1"/>
        </p:nvSpPr>
        <p:spPr>
          <a:xfrm>
            <a:off x="4258315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0" name="Rectangle 2089"/>
          <p:cNvSpPr/>
          <p:nvPr userDrawn="1"/>
        </p:nvSpPr>
        <p:spPr>
          <a:xfrm>
            <a:off x="4570842" y="5332107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1" name="Oval 2090"/>
          <p:cNvSpPr/>
          <p:nvPr userDrawn="1"/>
        </p:nvSpPr>
        <p:spPr>
          <a:xfrm>
            <a:off x="4639218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2" name="Moon 2091"/>
          <p:cNvSpPr/>
          <p:nvPr userDrawn="1"/>
        </p:nvSpPr>
        <p:spPr>
          <a:xfrm>
            <a:off x="4639218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3" name="Rectangle 2092"/>
          <p:cNvSpPr/>
          <p:nvPr userDrawn="1"/>
        </p:nvSpPr>
        <p:spPr>
          <a:xfrm>
            <a:off x="4951746" y="5332107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4" name="Oval 2093"/>
          <p:cNvSpPr/>
          <p:nvPr userDrawn="1"/>
        </p:nvSpPr>
        <p:spPr>
          <a:xfrm>
            <a:off x="5020122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5" name="Moon 2094"/>
          <p:cNvSpPr/>
          <p:nvPr userDrawn="1"/>
        </p:nvSpPr>
        <p:spPr>
          <a:xfrm>
            <a:off x="5020122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6" name="Rectangle 2095"/>
          <p:cNvSpPr/>
          <p:nvPr userDrawn="1"/>
        </p:nvSpPr>
        <p:spPr>
          <a:xfrm>
            <a:off x="5332649" y="5332107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7" name="Oval 2096"/>
          <p:cNvSpPr/>
          <p:nvPr userDrawn="1"/>
        </p:nvSpPr>
        <p:spPr>
          <a:xfrm>
            <a:off x="5401025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8" name="Moon 2097"/>
          <p:cNvSpPr/>
          <p:nvPr userDrawn="1"/>
        </p:nvSpPr>
        <p:spPr>
          <a:xfrm>
            <a:off x="5401025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9" name="Rectangle 2098"/>
          <p:cNvSpPr/>
          <p:nvPr userDrawn="1"/>
        </p:nvSpPr>
        <p:spPr>
          <a:xfrm>
            <a:off x="5713553" y="5332107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0" name="Oval 2099"/>
          <p:cNvSpPr/>
          <p:nvPr userDrawn="1"/>
        </p:nvSpPr>
        <p:spPr>
          <a:xfrm>
            <a:off x="5781929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1" name="Moon 2100"/>
          <p:cNvSpPr/>
          <p:nvPr userDrawn="1"/>
        </p:nvSpPr>
        <p:spPr>
          <a:xfrm>
            <a:off x="5781929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2" name="Rectangle 2101"/>
          <p:cNvSpPr/>
          <p:nvPr userDrawn="1"/>
        </p:nvSpPr>
        <p:spPr>
          <a:xfrm>
            <a:off x="6094456" y="5332107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3" name="Oval 2102"/>
          <p:cNvSpPr/>
          <p:nvPr userDrawn="1"/>
        </p:nvSpPr>
        <p:spPr>
          <a:xfrm>
            <a:off x="6162832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4" name="Moon 2103"/>
          <p:cNvSpPr/>
          <p:nvPr userDrawn="1"/>
        </p:nvSpPr>
        <p:spPr>
          <a:xfrm>
            <a:off x="6162832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5" name="Rectangle 2104"/>
          <p:cNvSpPr/>
          <p:nvPr userDrawn="1"/>
        </p:nvSpPr>
        <p:spPr>
          <a:xfrm>
            <a:off x="6475360" y="5332107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6" name="Oval 2105"/>
          <p:cNvSpPr/>
          <p:nvPr userDrawn="1"/>
        </p:nvSpPr>
        <p:spPr>
          <a:xfrm>
            <a:off x="6543736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7" name="Moon 2106"/>
          <p:cNvSpPr/>
          <p:nvPr userDrawn="1"/>
        </p:nvSpPr>
        <p:spPr>
          <a:xfrm>
            <a:off x="6543736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8" name="Rectangle 2107"/>
          <p:cNvSpPr/>
          <p:nvPr userDrawn="1"/>
        </p:nvSpPr>
        <p:spPr>
          <a:xfrm>
            <a:off x="6856263" y="5332107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9" name="Oval 2108"/>
          <p:cNvSpPr/>
          <p:nvPr userDrawn="1"/>
        </p:nvSpPr>
        <p:spPr>
          <a:xfrm>
            <a:off x="6924639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0" name="Moon 2109"/>
          <p:cNvSpPr/>
          <p:nvPr userDrawn="1"/>
        </p:nvSpPr>
        <p:spPr>
          <a:xfrm>
            <a:off x="6924639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1" name="Rectangle 2110"/>
          <p:cNvSpPr/>
          <p:nvPr userDrawn="1"/>
        </p:nvSpPr>
        <p:spPr>
          <a:xfrm>
            <a:off x="7237167" y="5332107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2" name="Oval 2111"/>
          <p:cNvSpPr/>
          <p:nvPr userDrawn="1"/>
        </p:nvSpPr>
        <p:spPr>
          <a:xfrm>
            <a:off x="7305543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3" name="Moon 2112"/>
          <p:cNvSpPr/>
          <p:nvPr userDrawn="1"/>
        </p:nvSpPr>
        <p:spPr>
          <a:xfrm>
            <a:off x="7305543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4" name="Rectangle 2113"/>
          <p:cNvSpPr/>
          <p:nvPr userDrawn="1"/>
        </p:nvSpPr>
        <p:spPr>
          <a:xfrm>
            <a:off x="7618070" y="5332107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5" name="Oval 2114"/>
          <p:cNvSpPr/>
          <p:nvPr userDrawn="1"/>
        </p:nvSpPr>
        <p:spPr>
          <a:xfrm>
            <a:off x="7686446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6" name="Moon 2115"/>
          <p:cNvSpPr/>
          <p:nvPr userDrawn="1"/>
        </p:nvSpPr>
        <p:spPr>
          <a:xfrm>
            <a:off x="7686446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7" name="Rectangle 2116"/>
          <p:cNvSpPr/>
          <p:nvPr userDrawn="1"/>
        </p:nvSpPr>
        <p:spPr>
          <a:xfrm>
            <a:off x="7998974" y="5332107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8" name="Oval 2117"/>
          <p:cNvSpPr/>
          <p:nvPr userDrawn="1"/>
        </p:nvSpPr>
        <p:spPr>
          <a:xfrm>
            <a:off x="8067350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9" name="Moon 2118"/>
          <p:cNvSpPr/>
          <p:nvPr userDrawn="1"/>
        </p:nvSpPr>
        <p:spPr>
          <a:xfrm>
            <a:off x="8067350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0" name="Rectangle 2119"/>
          <p:cNvSpPr/>
          <p:nvPr userDrawn="1"/>
        </p:nvSpPr>
        <p:spPr>
          <a:xfrm>
            <a:off x="8379877" y="5332107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1" name="Oval 2120"/>
          <p:cNvSpPr/>
          <p:nvPr userDrawn="1"/>
        </p:nvSpPr>
        <p:spPr>
          <a:xfrm>
            <a:off x="8448253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2" name="Moon 2121"/>
          <p:cNvSpPr/>
          <p:nvPr userDrawn="1"/>
        </p:nvSpPr>
        <p:spPr>
          <a:xfrm>
            <a:off x="8448253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3" name="Rectangle 2122"/>
          <p:cNvSpPr/>
          <p:nvPr userDrawn="1"/>
        </p:nvSpPr>
        <p:spPr>
          <a:xfrm>
            <a:off x="8760781" y="5332107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4" name="Oval 2123"/>
          <p:cNvSpPr/>
          <p:nvPr userDrawn="1"/>
        </p:nvSpPr>
        <p:spPr>
          <a:xfrm>
            <a:off x="8829157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5" name="Moon 2124"/>
          <p:cNvSpPr/>
          <p:nvPr userDrawn="1"/>
        </p:nvSpPr>
        <p:spPr>
          <a:xfrm>
            <a:off x="8829157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6" name="Rectangle 2125"/>
          <p:cNvSpPr/>
          <p:nvPr userDrawn="1"/>
        </p:nvSpPr>
        <p:spPr>
          <a:xfrm>
            <a:off x="0" y="4951242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7" name="Oval 2126"/>
          <p:cNvSpPr/>
          <p:nvPr userDrawn="1"/>
        </p:nvSpPr>
        <p:spPr>
          <a:xfrm>
            <a:off x="68376" y="502003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8" name="Moon 2127"/>
          <p:cNvSpPr/>
          <p:nvPr userDrawn="1"/>
        </p:nvSpPr>
        <p:spPr>
          <a:xfrm>
            <a:off x="68376" y="502003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9" name="Rectangle 2128"/>
          <p:cNvSpPr/>
          <p:nvPr userDrawn="1"/>
        </p:nvSpPr>
        <p:spPr>
          <a:xfrm>
            <a:off x="380904" y="4951242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0" name="Oval 2129"/>
          <p:cNvSpPr/>
          <p:nvPr userDrawn="1"/>
        </p:nvSpPr>
        <p:spPr>
          <a:xfrm>
            <a:off x="449280" y="502003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1" name="Moon 2130"/>
          <p:cNvSpPr/>
          <p:nvPr userDrawn="1"/>
        </p:nvSpPr>
        <p:spPr>
          <a:xfrm>
            <a:off x="449280" y="502003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2" name="Rectangle 2131"/>
          <p:cNvSpPr/>
          <p:nvPr userDrawn="1"/>
        </p:nvSpPr>
        <p:spPr>
          <a:xfrm>
            <a:off x="761807" y="4951242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3" name="Oval 2132"/>
          <p:cNvSpPr/>
          <p:nvPr userDrawn="1"/>
        </p:nvSpPr>
        <p:spPr>
          <a:xfrm>
            <a:off x="830183" y="502003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4" name="Moon 2133"/>
          <p:cNvSpPr/>
          <p:nvPr userDrawn="1"/>
        </p:nvSpPr>
        <p:spPr>
          <a:xfrm>
            <a:off x="830183" y="502003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5" name="Rectangle 2134"/>
          <p:cNvSpPr/>
          <p:nvPr userDrawn="1"/>
        </p:nvSpPr>
        <p:spPr>
          <a:xfrm>
            <a:off x="1142711" y="4951242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6" name="Oval 2135"/>
          <p:cNvSpPr/>
          <p:nvPr userDrawn="1"/>
        </p:nvSpPr>
        <p:spPr>
          <a:xfrm>
            <a:off x="1211087" y="502003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7" name="Moon 2136"/>
          <p:cNvSpPr/>
          <p:nvPr userDrawn="1"/>
        </p:nvSpPr>
        <p:spPr>
          <a:xfrm>
            <a:off x="1211087" y="502003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8" name="Rectangle 2137"/>
          <p:cNvSpPr/>
          <p:nvPr userDrawn="1"/>
        </p:nvSpPr>
        <p:spPr>
          <a:xfrm>
            <a:off x="1523614" y="4951242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9" name="Oval 2138"/>
          <p:cNvSpPr/>
          <p:nvPr userDrawn="1"/>
        </p:nvSpPr>
        <p:spPr>
          <a:xfrm>
            <a:off x="1591990" y="502003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0" name="Moon 2139"/>
          <p:cNvSpPr/>
          <p:nvPr userDrawn="1"/>
        </p:nvSpPr>
        <p:spPr>
          <a:xfrm>
            <a:off x="1591990" y="502003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1" name="Rectangle 2140"/>
          <p:cNvSpPr/>
          <p:nvPr userDrawn="1"/>
        </p:nvSpPr>
        <p:spPr>
          <a:xfrm>
            <a:off x="7237167" y="4951242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42" name="Oval 2141"/>
          <p:cNvSpPr/>
          <p:nvPr userDrawn="1"/>
        </p:nvSpPr>
        <p:spPr>
          <a:xfrm>
            <a:off x="7305543" y="502003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3" name="Moon 2142"/>
          <p:cNvSpPr/>
          <p:nvPr userDrawn="1"/>
        </p:nvSpPr>
        <p:spPr>
          <a:xfrm>
            <a:off x="7305543" y="502003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4" name="Rectangle 2143"/>
          <p:cNvSpPr/>
          <p:nvPr userDrawn="1"/>
        </p:nvSpPr>
        <p:spPr>
          <a:xfrm>
            <a:off x="7618070" y="4951242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45" name="Oval 2144"/>
          <p:cNvSpPr/>
          <p:nvPr userDrawn="1"/>
        </p:nvSpPr>
        <p:spPr>
          <a:xfrm>
            <a:off x="7686446" y="502003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6" name="Moon 2145"/>
          <p:cNvSpPr/>
          <p:nvPr userDrawn="1"/>
        </p:nvSpPr>
        <p:spPr>
          <a:xfrm>
            <a:off x="7686446" y="502003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7" name="Rectangle 2146"/>
          <p:cNvSpPr/>
          <p:nvPr userDrawn="1"/>
        </p:nvSpPr>
        <p:spPr>
          <a:xfrm>
            <a:off x="7998974" y="4951242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8" name="Oval 2147"/>
          <p:cNvSpPr/>
          <p:nvPr userDrawn="1"/>
        </p:nvSpPr>
        <p:spPr>
          <a:xfrm>
            <a:off x="8067350" y="502003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9" name="Moon 2148"/>
          <p:cNvSpPr/>
          <p:nvPr userDrawn="1"/>
        </p:nvSpPr>
        <p:spPr>
          <a:xfrm>
            <a:off x="8067350" y="502003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0" name="Rectangle 2149"/>
          <p:cNvSpPr/>
          <p:nvPr userDrawn="1"/>
        </p:nvSpPr>
        <p:spPr>
          <a:xfrm>
            <a:off x="8379877" y="4951242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1" name="Oval 2150"/>
          <p:cNvSpPr/>
          <p:nvPr userDrawn="1"/>
        </p:nvSpPr>
        <p:spPr>
          <a:xfrm>
            <a:off x="8448253" y="502003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2" name="Moon 2151"/>
          <p:cNvSpPr/>
          <p:nvPr userDrawn="1"/>
        </p:nvSpPr>
        <p:spPr>
          <a:xfrm>
            <a:off x="8448253" y="502003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3" name="Rectangle 2152"/>
          <p:cNvSpPr/>
          <p:nvPr userDrawn="1"/>
        </p:nvSpPr>
        <p:spPr>
          <a:xfrm>
            <a:off x="8760781" y="4951242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4" name="Oval 2153"/>
          <p:cNvSpPr/>
          <p:nvPr userDrawn="1"/>
        </p:nvSpPr>
        <p:spPr>
          <a:xfrm>
            <a:off x="8829157" y="502003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5" name="Moon 2154"/>
          <p:cNvSpPr/>
          <p:nvPr userDrawn="1"/>
        </p:nvSpPr>
        <p:spPr>
          <a:xfrm>
            <a:off x="8829157" y="502003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6" name="Rectangle 2155"/>
          <p:cNvSpPr/>
          <p:nvPr userDrawn="1"/>
        </p:nvSpPr>
        <p:spPr>
          <a:xfrm>
            <a:off x="0" y="4570377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7" name="Oval 2156"/>
          <p:cNvSpPr/>
          <p:nvPr userDrawn="1"/>
        </p:nvSpPr>
        <p:spPr>
          <a:xfrm>
            <a:off x="68376" y="463917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8" name="Moon 2157"/>
          <p:cNvSpPr/>
          <p:nvPr userDrawn="1"/>
        </p:nvSpPr>
        <p:spPr>
          <a:xfrm>
            <a:off x="68376" y="463917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9" name="Rectangle 2158"/>
          <p:cNvSpPr/>
          <p:nvPr userDrawn="1"/>
        </p:nvSpPr>
        <p:spPr>
          <a:xfrm>
            <a:off x="380904" y="4570377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60" name="Oval 2159"/>
          <p:cNvSpPr/>
          <p:nvPr userDrawn="1"/>
        </p:nvSpPr>
        <p:spPr>
          <a:xfrm>
            <a:off x="449280" y="463917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1" name="Moon 2160"/>
          <p:cNvSpPr/>
          <p:nvPr userDrawn="1"/>
        </p:nvSpPr>
        <p:spPr>
          <a:xfrm>
            <a:off x="449280" y="463917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2" name="Rectangle 2161"/>
          <p:cNvSpPr/>
          <p:nvPr userDrawn="1"/>
        </p:nvSpPr>
        <p:spPr>
          <a:xfrm>
            <a:off x="761807" y="4570377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3" name="Oval 2162"/>
          <p:cNvSpPr/>
          <p:nvPr userDrawn="1"/>
        </p:nvSpPr>
        <p:spPr>
          <a:xfrm>
            <a:off x="830183" y="463917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4" name="Moon 2163"/>
          <p:cNvSpPr/>
          <p:nvPr userDrawn="1"/>
        </p:nvSpPr>
        <p:spPr>
          <a:xfrm>
            <a:off x="830183" y="463917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5" name="Rectangle 2164"/>
          <p:cNvSpPr/>
          <p:nvPr userDrawn="1"/>
        </p:nvSpPr>
        <p:spPr>
          <a:xfrm>
            <a:off x="1142711" y="4570377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6" name="Oval 2165"/>
          <p:cNvSpPr/>
          <p:nvPr userDrawn="1"/>
        </p:nvSpPr>
        <p:spPr>
          <a:xfrm>
            <a:off x="1211087" y="463917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7" name="Moon 2166"/>
          <p:cNvSpPr/>
          <p:nvPr userDrawn="1"/>
        </p:nvSpPr>
        <p:spPr>
          <a:xfrm>
            <a:off x="1211087" y="463917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8" name="Rectangle 2167"/>
          <p:cNvSpPr/>
          <p:nvPr userDrawn="1"/>
        </p:nvSpPr>
        <p:spPr>
          <a:xfrm>
            <a:off x="1523614" y="4570377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9" name="Oval 2168"/>
          <p:cNvSpPr/>
          <p:nvPr userDrawn="1"/>
        </p:nvSpPr>
        <p:spPr>
          <a:xfrm>
            <a:off x="1591990" y="463917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0" name="Moon 2169"/>
          <p:cNvSpPr/>
          <p:nvPr userDrawn="1"/>
        </p:nvSpPr>
        <p:spPr>
          <a:xfrm>
            <a:off x="1591990" y="463917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1" name="Rectangle 2170"/>
          <p:cNvSpPr/>
          <p:nvPr userDrawn="1"/>
        </p:nvSpPr>
        <p:spPr>
          <a:xfrm>
            <a:off x="7237167" y="4570377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72" name="Oval 2171"/>
          <p:cNvSpPr/>
          <p:nvPr userDrawn="1"/>
        </p:nvSpPr>
        <p:spPr>
          <a:xfrm>
            <a:off x="7305543" y="463917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3" name="Moon 2172"/>
          <p:cNvSpPr/>
          <p:nvPr userDrawn="1"/>
        </p:nvSpPr>
        <p:spPr>
          <a:xfrm>
            <a:off x="7305543" y="463917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4" name="Rectangle 2173"/>
          <p:cNvSpPr/>
          <p:nvPr userDrawn="1"/>
        </p:nvSpPr>
        <p:spPr>
          <a:xfrm>
            <a:off x="7618070" y="4570377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75" name="Oval 2174"/>
          <p:cNvSpPr/>
          <p:nvPr userDrawn="1"/>
        </p:nvSpPr>
        <p:spPr>
          <a:xfrm>
            <a:off x="7686446" y="463917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6" name="Moon 2175"/>
          <p:cNvSpPr/>
          <p:nvPr userDrawn="1"/>
        </p:nvSpPr>
        <p:spPr>
          <a:xfrm>
            <a:off x="7686446" y="463917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7" name="Rectangle 2176"/>
          <p:cNvSpPr/>
          <p:nvPr userDrawn="1"/>
        </p:nvSpPr>
        <p:spPr>
          <a:xfrm>
            <a:off x="7998974" y="4570377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8" name="Oval 2177"/>
          <p:cNvSpPr/>
          <p:nvPr userDrawn="1"/>
        </p:nvSpPr>
        <p:spPr>
          <a:xfrm>
            <a:off x="8067350" y="463917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9" name="Moon 2178"/>
          <p:cNvSpPr/>
          <p:nvPr userDrawn="1"/>
        </p:nvSpPr>
        <p:spPr>
          <a:xfrm>
            <a:off x="8067350" y="463917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0" name="Rectangle 2179"/>
          <p:cNvSpPr/>
          <p:nvPr userDrawn="1"/>
        </p:nvSpPr>
        <p:spPr>
          <a:xfrm>
            <a:off x="8379877" y="4570377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1" name="Oval 2180"/>
          <p:cNvSpPr/>
          <p:nvPr userDrawn="1"/>
        </p:nvSpPr>
        <p:spPr>
          <a:xfrm>
            <a:off x="8448253" y="463917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2" name="Moon 2181"/>
          <p:cNvSpPr/>
          <p:nvPr userDrawn="1"/>
        </p:nvSpPr>
        <p:spPr>
          <a:xfrm>
            <a:off x="8448253" y="463917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3" name="Rectangle 2182"/>
          <p:cNvSpPr/>
          <p:nvPr userDrawn="1"/>
        </p:nvSpPr>
        <p:spPr>
          <a:xfrm>
            <a:off x="8760781" y="4570377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84" name="Oval 2183"/>
          <p:cNvSpPr/>
          <p:nvPr userDrawn="1"/>
        </p:nvSpPr>
        <p:spPr>
          <a:xfrm>
            <a:off x="8829157" y="463917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5" name="Moon 2184"/>
          <p:cNvSpPr/>
          <p:nvPr userDrawn="1"/>
        </p:nvSpPr>
        <p:spPr>
          <a:xfrm>
            <a:off x="8829157" y="463917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6" name="Rectangle 2185"/>
          <p:cNvSpPr/>
          <p:nvPr userDrawn="1"/>
        </p:nvSpPr>
        <p:spPr>
          <a:xfrm>
            <a:off x="0" y="4189513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7" name="Oval 2186"/>
          <p:cNvSpPr/>
          <p:nvPr userDrawn="1"/>
        </p:nvSpPr>
        <p:spPr>
          <a:xfrm>
            <a:off x="68376" y="425831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8" name="Moon 2187"/>
          <p:cNvSpPr/>
          <p:nvPr userDrawn="1"/>
        </p:nvSpPr>
        <p:spPr>
          <a:xfrm>
            <a:off x="68376" y="425831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9" name="Rectangle 2188"/>
          <p:cNvSpPr/>
          <p:nvPr userDrawn="1"/>
        </p:nvSpPr>
        <p:spPr>
          <a:xfrm>
            <a:off x="380904" y="4189513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0" name="Oval 2189"/>
          <p:cNvSpPr/>
          <p:nvPr userDrawn="1"/>
        </p:nvSpPr>
        <p:spPr>
          <a:xfrm>
            <a:off x="449280" y="425831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1" name="Moon 2190"/>
          <p:cNvSpPr/>
          <p:nvPr userDrawn="1"/>
        </p:nvSpPr>
        <p:spPr>
          <a:xfrm>
            <a:off x="449280" y="425831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2" name="Rectangle 2191"/>
          <p:cNvSpPr/>
          <p:nvPr userDrawn="1"/>
        </p:nvSpPr>
        <p:spPr>
          <a:xfrm>
            <a:off x="761807" y="4189513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3" name="Oval 2192"/>
          <p:cNvSpPr/>
          <p:nvPr userDrawn="1"/>
        </p:nvSpPr>
        <p:spPr>
          <a:xfrm>
            <a:off x="830183" y="425831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4" name="Moon 2193"/>
          <p:cNvSpPr/>
          <p:nvPr userDrawn="1"/>
        </p:nvSpPr>
        <p:spPr>
          <a:xfrm>
            <a:off x="830183" y="425831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5" name="Rectangle 2194"/>
          <p:cNvSpPr/>
          <p:nvPr userDrawn="1"/>
        </p:nvSpPr>
        <p:spPr>
          <a:xfrm>
            <a:off x="1142711" y="4189513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6" name="Oval 2195"/>
          <p:cNvSpPr/>
          <p:nvPr userDrawn="1"/>
        </p:nvSpPr>
        <p:spPr>
          <a:xfrm>
            <a:off x="1211087" y="425831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7" name="Moon 2196"/>
          <p:cNvSpPr/>
          <p:nvPr userDrawn="1"/>
        </p:nvSpPr>
        <p:spPr>
          <a:xfrm>
            <a:off x="1211087" y="425831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8" name="Rectangle 2197"/>
          <p:cNvSpPr/>
          <p:nvPr userDrawn="1"/>
        </p:nvSpPr>
        <p:spPr>
          <a:xfrm>
            <a:off x="1523614" y="4189513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9" name="Oval 2198"/>
          <p:cNvSpPr/>
          <p:nvPr userDrawn="1"/>
        </p:nvSpPr>
        <p:spPr>
          <a:xfrm>
            <a:off x="1591990" y="425831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0" name="Moon 2199"/>
          <p:cNvSpPr/>
          <p:nvPr userDrawn="1"/>
        </p:nvSpPr>
        <p:spPr>
          <a:xfrm>
            <a:off x="1591990" y="425831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1" name="Rectangle 2200"/>
          <p:cNvSpPr/>
          <p:nvPr userDrawn="1"/>
        </p:nvSpPr>
        <p:spPr>
          <a:xfrm>
            <a:off x="7237167" y="4189513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02" name="Oval 2201"/>
          <p:cNvSpPr/>
          <p:nvPr userDrawn="1"/>
        </p:nvSpPr>
        <p:spPr>
          <a:xfrm>
            <a:off x="7305543" y="425831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3" name="Moon 2202"/>
          <p:cNvSpPr/>
          <p:nvPr userDrawn="1"/>
        </p:nvSpPr>
        <p:spPr>
          <a:xfrm>
            <a:off x="7305543" y="425831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4" name="Rectangle 2203"/>
          <p:cNvSpPr/>
          <p:nvPr userDrawn="1"/>
        </p:nvSpPr>
        <p:spPr>
          <a:xfrm>
            <a:off x="7618070" y="4189513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05" name="Oval 2204"/>
          <p:cNvSpPr/>
          <p:nvPr userDrawn="1"/>
        </p:nvSpPr>
        <p:spPr>
          <a:xfrm>
            <a:off x="7686446" y="425831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6" name="Moon 2205"/>
          <p:cNvSpPr/>
          <p:nvPr userDrawn="1"/>
        </p:nvSpPr>
        <p:spPr>
          <a:xfrm>
            <a:off x="7686446" y="425831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7" name="Rectangle 2206"/>
          <p:cNvSpPr/>
          <p:nvPr userDrawn="1"/>
        </p:nvSpPr>
        <p:spPr>
          <a:xfrm>
            <a:off x="7998974" y="4189513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8" name="Oval 2207"/>
          <p:cNvSpPr/>
          <p:nvPr userDrawn="1"/>
        </p:nvSpPr>
        <p:spPr>
          <a:xfrm>
            <a:off x="8067350" y="425831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9" name="Moon 2208"/>
          <p:cNvSpPr/>
          <p:nvPr userDrawn="1"/>
        </p:nvSpPr>
        <p:spPr>
          <a:xfrm>
            <a:off x="8067350" y="425831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0" name="Rectangle 2209"/>
          <p:cNvSpPr/>
          <p:nvPr userDrawn="1"/>
        </p:nvSpPr>
        <p:spPr>
          <a:xfrm>
            <a:off x="8379877" y="4189513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1" name="Oval 2210"/>
          <p:cNvSpPr/>
          <p:nvPr userDrawn="1"/>
        </p:nvSpPr>
        <p:spPr>
          <a:xfrm>
            <a:off x="8448253" y="425831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2" name="Moon 2211"/>
          <p:cNvSpPr/>
          <p:nvPr userDrawn="1"/>
        </p:nvSpPr>
        <p:spPr>
          <a:xfrm>
            <a:off x="8448253" y="425831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3" name="Rectangle 2212"/>
          <p:cNvSpPr/>
          <p:nvPr userDrawn="1"/>
        </p:nvSpPr>
        <p:spPr>
          <a:xfrm>
            <a:off x="8760781" y="4189513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4" name="Oval 2213"/>
          <p:cNvSpPr/>
          <p:nvPr userDrawn="1"/>
        </p:nvSpPr>
        <p:spPr>
          <a:xfrm>
            <a:off x="8829157" y="425831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5" name="Moon 2214"/>
          <p:cNvSpPr/>
          <p:nvPr userDrawn="1"/>
        </p:nvSpPr>
        <p:spPr>
          <a:xfrm>
            <a:off x="8829157" y="425831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6" name="Rectangle 2215"/>
          <p:cNvSpPr/>
          <p:nvPr userDrawn="1"/>
        </p:nvSpPr>
        <p:spPr>
          <a:xfrm>
            <a:off x="0" y="3808648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17" name="Oval 2216"/>
          <p:cNvSpPr/>
          <p:nvPr userDrawn="1"/>
        </p:nvSpPr>
        <p:spPr>
          <a:xfrm>
            <a:off x="68376" y="387744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8" name="Moon 2217"/>
          <p:cNvSpPr/>
          <p:nvPr userDrawn="1"/>
        </p:nvSpPr>
        <p:spPr>
          <a:xfrm>
            <a:off x="68376" y="387744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9" name="Rectangle 2218"/>
          <p:cNvSpPr/>
          <p:nvPr userDrawn="1"/>
        </p:nvSpPr>
        <p:spPr>
          <a:xfrm>
            <a:off x="380904" y="3808648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20" name="Oval 2219"/>
          <p:cNvSpPr/>
          <p:nvPr userDrawn="1"/>
        </p:nvSpPr>
        <p:spPr>
          <a:xfrm>
            <a:off x="449280" y="387744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1" name="Moon 2220"/>
          <p:cNvSpPr/>
          <p:nvPr userDrawn="1"/>
        </p:nvSpPr>
        <p:spPr>
          <a:xfrm>
            <a:off x="449280" y="387744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2" name="Rectangle 2221"/>
          <p:cNvSpPr/>
          <p:nvPr userDrawn="1"/>
        </p:nvSpPr>
        <p:spPr>
          <a:xfrm>
            <a:off x="761807" y="3808648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23" name="Oval 2222"/>
          <p:cNvSpPr/>
          <p:nvPr userDrawn="1"/>
        </p:nvSpPr>
        <p:spPr>
          <a:xfrm>
            <a:off x="830183" y="387744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4" name="Moon 2223"/>
          <p:cNvSpPr/>
          <p:nvPr userDrawn="1"/>
        </p:nvSpPr>
        <p:spPr>
          <a:xfrm>
            <a:off x="830183" y="387744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5" name="Rectangle 2224"/>
          <p:cNvSpPr/>
          <p:nvPr userDrawn="1"/>
        </p:nvSpPr>
        <p:spPr>
          <a:xfrm>
            <a:off x="1142711" y="3808648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26" name="Oval 2225"/>
          <p:cNvSpPr/>
          <p:nvPr userDrawn="1"/>
        </p:nvSpPr>
        <p:spPr>
          <a:xfrm>
            <a:off x="1211087" y="387744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7" name="Moon 2226"/>
          <p:cNvSpPr/>
          <p:nvPr userDrawn="1"/>
        </p:nvSpPr>
        <p:spPr>
          <a:xfrm>
            <a:off x="1211087" y="387744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8" name="Rectangle 2227"/>
          <p:cNvSpPr/>
          <p:nvPr userDrawn="1"/>
        </p:nvSpPr>
        <p:spPr>
          <a:xfrm>
            <a:off x="1523614" y="3808648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9" name="Oval 2228"/>
          <p:cNvSpPr/>
          <p:nvPr userDrawn="1"/>
        </p:nvSpPr>
        <p:spPr>
          <a:xfrm>
            <a:off x="1591990" y="387744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0" name="Moon 2229"/>
          <p:cNvSpPr/>
          <p:nvPr userDrawn="1"/>
        </p:nvSpPr>
        <p:spPr>
          <a:xfrm>
            <a:off x="1591990" y="387744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1" name="Rectangle 2230"/>
          <p:cNvSpPr/>
          <p:nvPr userDrawn="1"/>
        </p:nvSpPr>
        <p:spPr>
          <a:xfrm>
            <a:off x="7237167" y="3808648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2" name="Oval 2231"/>
          <p:cNvSpPr/>
          <p:nvPr userDrawn="1"/>
        </p:nvSpPr>
        <p:spPr>
          <a:xfrm>
            <a:off x="7305543" y="387744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3" name="Moon 2232"/>
          <p:cNvSpPr/>
          <p:nvPr userDrawn="1"/>
        </p:nvSpPr>
        <p:spPr>
          <a:xfrm>
            <a:off x="7305543" y="387744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4" name="Rectangle 2233"/>
          <p:cNvSpPr/>
          <p:nvPr userDrawn="1"/>
        </p:nvSpPr>
        <p:spPr>
          <a:xfrm>
            <a:off x="7618070" y="3808648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5" name="Oval 2234"/>
          <p:cNvSpPr/>
          <p:nvPr userDrawn="1"/>
        </p:nvSpPr>
        <p:spPr>
          <a:xfrm>
            <a:off x="7686446" y="387744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6" name="Moon 2235"/>
          <p:cNvSpPr/>
          <p:nvPr userDrawn="1"/>
        </p:nvSpPr>
        <p:spPr>
          <a:xfrm>
            <a:off x="7686446" y="387744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7" name="Rectangle 2236"/>
          <p:cNvSpPr/>
          <p:nvPr userDrawn="1"/>
        </p:nvSpPr>
        <p:spPr>
          <a:xfrm>
            <a:off x="7998974" y="3808648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8" name="Oval 2237"/>
          <p:cNvSpPr/>
          <p:nvPr userDrawn="1"/>
        </p:nvSpPr>
        <p:spPr>
          <a:xfrm>
            <a:off x="8067350" y="387744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9" name="Moon 2238"/>
          <p:cNvSpPr/>
          <p:nvPr userDrawn="1"/>
        </p:nvSpPr>
        <p:spPr>
          <a:xfrm>
            <a:off x="8067350" y="387744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0" name="Rectangle 2239"/>
          <p:cNvSpPr/>
          <p:nvPr userDrawn="1"/>
        </p:nvSpPr>
        <p:spPr>
          <a:xfrm>
            <a:off x="8379877" y="3808648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41" name="Oval 2240"/>
          <p:cNvSpPr/>
          <p:nvPr userDrawn="1"/>
        </p:nvSpPr>
        <p:spPr>
          <a:xfrm>
            <a:off x="8448253" y="387744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2" name="Moon 2241"/>
          <p:cNvSpPr/>
          <p:nvPr userDrawn="1"/>
        </p:nvSpPr>
        <p:spPr>
          <a:xfrm>
            <a:off x="8448253" y="387744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3" name="Rectangle 2242"/>
          <p:cNvSpPr/>
          <p:nvPr userDrawn="1"/>
        </p:nvSpPr>
        <p:spPr>
          <a:xfrm>
            <a:off x="8760781" y="3808648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4" name="Oval 2243"/>
          <p:cNvSpPr/>
          <p:nvPr userDrawn="1"/>
        </p:nvSpPr>
        <p:spPr>
          <a:xfrm>
            <a:off x="8829157" y="387744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5" name="Moon 2244"/>
          <p:cNvSpPr/>
          <p:nvPr userDrawn="1"/>
        </p:nvSpPr>
        <p:spPr>
          <a:xfrm>
            <a:off x="8829157" y="387744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6" name="Rectangle 2245"/>
          <p:cNvSpPr/>
          <p:nvPr userDrawn="1"/>
        </p:nvSpPr>
        <p:spPr>
          <a:xfrm>
            <a:off x="0" y="3427783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7" name="Oval 2246"/>
          <p:cNvSpPr/>
          <p:nvPr userDrawn="1"/>
        </p:nvSpPr>
        <p:spPr>
          <a:xfrm>
            <a:off x="68376" y="349658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8" name="Moon 2247"/>
          <p:cNvSpPr/>
          <p:nvPr userDrawn="1"/>
        </p:nvSpPr>
        <p:spPr>
          <a:xfrm>
            <a:off x="68376" y="349658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9" name="Rectangle 2248"/>
          <p:cNvSpPr/>
          <p:nvPr userDrawn="1"/>
        </p:nvSpPr>
        <p:spPr>
          <a:xfrm>
            <a:off x="380904" y="3427783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0" name="Oval 2249"/>
          <p:cNvSpPr/>
          <p:nvPr userDrawn="1"/>
        </p:nvSpPr>
        <p:spPr>
          <a:xfrm>
            <a:off x="449280" y="349658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1" name="Moon 2250"/>
          <p:cNvSpPr/>
          <p:nvPr userDrawn="1"/>
        </p:nvSpPr>
        <p:spPr>
          <a:xfrm>
            <a:off x="449280" y="349658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2" name="Rectangle 2251"/>
          <p:cNvSpPr/>
          <p:nvPr userDrawn="1"/>
        </p:nvSpPr>
        <p:spPr>
          <a:xfrm>
            <a:off x="761807" y="3427783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3" name="Oval 2252"/>
          <p:cNvSpPr/>
          <p:nvPr userDrawn="1"/>
        </p:nvSpPr>
        <p:spPr>
          <a:xfrm>
            <a:off x="830183" y="349658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4" name="Moon 2253"/>
          <p:cNvSpPr/>
          <p:nvPr userDrawn="1"/>
        </p:nvSpPr>
        <p:spPr>
          <a:xfrm>
            <a:off x="830183" y="349658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5" name="Rectangle 2254"/>
          <p:cNvSpPr/>
          <p:nvPr userDrawn="1"/>
        </p:nvSpPr>
        <p:spPr>
          <a:xfrm>
            <a:off x="1142711" y="3427783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6" name="Oval 2255"/>
          <p:cNvSpPr/>
          <p:nvPr userDrawn="1"/>
        </p:nvSpPr>
        <p:spPr>
          <a:xfrm>
            <a:off x="1211087" y="349658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7" name="Moon 2256"/>
          <p:cNvSpPr/>
          <p:nvPr userDrawn="1"/>
        </p:nvSpPr>
        <p:spPr>
          <a:xfrm>
            <a:off x="1211087" y="349658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8" name="Rectangle 2257"/>
          <p:cNvSpPr/>
          <p:nvPr userDrawn="1"/>
        </p:nvSpPr>
        <p:spPr>
          <a:xfrm>
            <a:off x="1523614" y="3427783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9" name="Oval 2258"/>
          <p:cNvSpPr/>
          <p:nvPr userDrawn="1"/>
        </p:nvSpPr>
        <p:spPr>
          <a:xfrm>
            <a:off x="1591990" y="349658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0" name="Moon 2259"/>
          <p:cNvSpPr/>
          <p:nvPr userDrawn="1"/>
        </p:nvSpPr>
        <p:spPr>
          <a:xfrm>
            <a:off x="1591990" y="349658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1" name="Rectangle 2260"/>
          <p:cNvSpPr/>
          <p:nvPr userDrawn="1"/>
        </p:nvSpPr>
        <p:spPr>
          <a:xfrm>
            <a:off x="7237167" y="3427783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2" name="Oval 2261"/>
          <p:cNvSpPr/>
          <p:nvPr userDrawn="1"/>
        </p:nvSpPr>
        <p:spPr>
          <a:xfrm>
            <a:off x="7305543" y="349658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3" name="Moon 2262"/>
          <p:cNvSpPr/>
          <p:nvPr userDrawn="1"/>
        </p:nvSpPr>
        <p:spPr>
          <a:xfrm>
            <a:off x="7305543" y="349658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4" name="Rectangle 2263"/>
          <p:cNvSpPr/>
          <p:nvPr userDrawn="1"/>
        </p:nvSpPr>
        <p:spPr>
          <a:xfrm>
            <a:off x="7618070" y="3427783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5" name="Oval 2264"/>
          <p:cNvSpPr/>
          <p:nvPr userDrawn="1"/>
        </p:nvSpPr>
        <p:spPr>
          <a:xfrm>
            <a:off x="7686446" y="349658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6" name="Moon 2265"/>
          <p:cNvSpPr/>
          <p:nvPr userDrawn="1"/>
        </p:nvSpPr>
        <p:spPr>
          <a:xfrm>
            <a:off x="7686446" y="349658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7" name="Rectangle 2266"/>
          <p:cNvSpPr/>
          <p:nvPr userDrawn="1"/>
        </p:nvSpPr>
        <p:spPr>
          <a:xfrm>
            <a:off x="7998974" y="3427783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8" name="Oval 2267"/>
          <p:cNvSpPr/>
          <p:nvPr userDrawn="1"/>
        </p:nvSpPr>
        <p:spPr>
          <a:xfrm>
            <a:off x="8067350" y="349658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9" name="Moon 2268"/>
          <p:cNvSpPr/>
          <p:nvPr userDrawn="1"/>
        </p:nvSpPr>
        <p:spPr>
          <a:xfrm>
            <a:off x="8067350" y="349658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0" name="Rectangle 2269"/>
          <p:cNvSpPr/>
          <p:nvPr userDrawn="1"/>
        </p:nvSpPr>
        <p:spPr>
          <a:xfrm>
            <a:off x="8379877" y="3427783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1" name="Oval 2270"/>
          <p:cNvSpPr/>
          <p:nvPr userDrawn="1"/>
        </p:nvSpPr>
        <p:spPr>
          <a:xfrm>
            <a:off x="8448253" y="349658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2" name="Moon 2271"/>
          <p:cNvSpPr/>
          <p:nvPr userDrawn="1"/>
        </p:nvSpPr>
        <p:spPr>
          <a:xfrm>
            <a:off x="8448253" y="349658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3" name="Rectangle 2272"/>
          <p:cNvSpPr/>
          <p:nvPr userDrawn="1"/>
        </p:nvSpPr>
        <p:spPr>
          <a:xfrm>
            <a:off x="8760781" y="3427783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4" name="Oval 2273"/>
          <p:cNvSpPr/>
          <p:nvPr userDrawn="1"/>
        </p:nvSpPr>
        <p:spPr>
          <a:xfrm>
            <a:off x="8829157" y="349658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5" name="Moon 2274"/>
          <p:cNvSpPr/>
          <p:nvPr userDrawn="1"/>
        </p:nvSpPr>
        <p:spPr>
          <a:xfrm>
            <a:off x="8829157" y="349658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6" name="Rectangle 2275"/>
          <p:cNvSpPr/>
          <p:nvPr userDrawn="1"/>
        </p:nvSpPr>
        <p:spPr>
          <a:xfrm>
            <a:off x="0" y="3046918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7" name="Oval 2276"/>
          <p:cNvSpPr/>
          <p:nvPr userDrawn="1"/>
        </p:nvSpPr>
        <p:spPr>
          <a:xfrm>
            <a:off x="68376" y="311571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8" name="Moon 2277"/>
          <p:cNvSpPr/>
          <p:nvPr userDrawn="1"/>
        </p:nvSpPr>
        <p:spPr>
          <a:xfrm>
            <a:off x="68376" y="311571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9" name="Rectangle 2278"/>
          <p:cNvSpPr/>
          <p:nvPr userDrawn="1"/>
        </p:nvSpPr>
        <p:spPr>
          <a:xfrm>
            <a:off x="380904" y="3046918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0" name="Oval 2279"/>
          <p:cNvSpPr/>
          <p:nvPr userDrawn="1"/>
        </p:nvSpPr>
        <p:spPr>
          <a:xfrm>
            <a:off x="449280" y="311571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1" name="Moon 2280"/>
          <p:cNvSpPr/>
          <p:nvPr userDrawn="1"/>
        </p:nvSpPr>
        <p:spPr>
          <a:xfrm>
            <a:off x="449280" y="311571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2" name="Rectangle 2281"/>
          <p:cNvSpPr/>
          <p:nvPr userDrawn="1"/>
        </p:nvSpPr>
        <p:spPr>
          <a:xfrm>
            <a:off x="761807" y="3046918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3" name="Oval 2282"/>
          <p:cNvSpPr/>
          <p:nvPr userDrawn="1"/>
        </p:nvSpPr>
        <p:spPr>
          <a:xfrm>
            <a:off x="830183" y="311571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4" name="Moon 2283"/>
          <p:cNvSpPr/>
          <p:nvPr userDrawn="1"/>
        </p:nvSpPr>
        <p:spPr>
          <a:xfrm>
            <a:off x="830183" y="311571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5" name="Rectangle 2284"/>
          <p:cNvSpPr/>
          <p:nvPr userDrawn="1"/>
        </p:nvSpPr>
        <p:spPr>
          <a:xfrm>
            <a:off x="1142711" y="3046918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6" name="Oval 2285"/>
          <p:cNvSpPr/>
          <p:nvPr userDrawn="1"/>
        </p:nvSpPr>
        <p:spPr>
          <a:xfrm>
            <a:off x="1211087" y="311571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7" name="Moon 2286"/>
          <p:cNvSpPr/>
          <p:nvPr userDrawn="1"/>
        </p:nvSpPr>
        <p:spPr>
          <a:xfrm>
            <a:off x="1211087" y="311571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8" name="Rectangle 2287"/>
          <p:cNvSpPr/>
          <p:nvPr userDrawn="1"/>
        </p:nvSpPr>
        <p:spPr>
          <a:xfrm>
            <a:off x="1523614" y="3046918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9" name="Oval 2288"/>
          <p:cNvSpPr/>
          <p:nvPr userDrawn="1"/>
        </p:nvSpPr>
        <p:spPr>
          <a:xfrm>
            <a:off x="1591990" y="311571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0" name="Moon 2289"/>
          <p:cNvSpPr/>
          <p:nvPr userDrawn="1"/>
        </p:nvSpPr>
        <p:spPr>
          <a:xfrm>
            <a:off x="1591990" y="311571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1" name="Rectangle 2290"/>
          <p:cNvSpPr/>
          <p:nvPr userDrawn="1"/>
        </p:nvSpPr>
        <p:spPr>
          <a:xfrm>
            <a:off x="7237167" y="3046918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2" name="Oval 2291"/>
          <p:cNvSpPr/>
          <p:nvPr userDrawn="1"/>
        </p:nvSpPr>
        <p:spPr>
          <a:xfrm>
            <a:off x="7305543" y="311571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3" name="Moon 2292"/>
          <p:cNvSpPr/>
          <p:nvPr userDrawn="1"/>
        </p:nvSpPr>
        <p:spPr>
          <a:xfrm>
            <a:off x="7305543" y="311571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4" name="Rectangle 2293"/>
          <p:cNvSpPr/>
          <p:nvPr userDrawn="1"/>
        </p:nvSpPr>
        <p:spPr>
          <a:xfrm>
            <a:off x="7618070" y="3046918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5" name="Oval 2294"/>
          <p:cNvSpPr/>
          <p:nvPr userDrawn="1"/>
        </p:nvSpPr>
        <p:spPr>
          <a:xfrm>
            <a:off x="7686446" y="311571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6" name="Moon 2295"/>
          <p:cNvSpPr/>
          <p:nvPr userDrawn="1"/>
        </p:nvSpPr>
        <p:spPr>
          <a:xfrm>
            <a:off x="7686446" y="311571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7" name="Rectangle 2296"/>
          <p:cNvSpPr/>
          <p:nvPr userDrawn="1"/>
        </p:nvSpPr>
        <p:spPr>
          <a:xfrm>
            <a:off x="7998974" y="3046918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8" name="Oval 2297"/>
          <p:cNvSpPr/>
          <p:nvPr userDrawn="1"/>
        </p:nvSpPr>
        <p:spPr>
          <a:xfrm>
            <a:off x="8067350" y="311571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9" name="Moon 2298"/>
          <p:cNvSpPr/>
          <p:nvPr userDrawn="1"/>
        </p:nvSpPr>
        <p:spPr>
          <a:xfrm>
            <a:off x="8067350" y="311571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0" name="Rectangle 2299"/>
          <p:cNvSpPr/>
          <p:nvPr userDrawn="1"/>
        </p:nvSpPr>
        <p:spPr>
          <a:xfrm>
            <a:off x="8379877" y="3046918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01" name="Oval 2300"/>
          <p:cNvSpPr/>
          <p:nvPr userDrawn="1"/>
        </p:nvSpPr>
        <p:spPr>
          <a:xfrm>
            <a:off x="8448253" y="311571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2" name="Moon 2301"/>
          <p:cNvSpPr/>
          <p:nvPr userDrawn="1"/>
        </p:nvSpPr>
        <p:spPr>
          <a:xfrm>
            <a:off x="8448253" y="311571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3" name="Rectangle 2302"/>
          <p:cNvSpPr/>
          <p:nvPr userDrawn="1"/>
        </p:nvSpPr>
        <p:spPr>
          <a:xfrm>
            <a:off x="8760781" y="3046918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04" name="Oval 2303"/>
          <p:cNvSpPr/>
          <p:nvPr userDrawn="1"/>
        </p:nvSpPr>
        <p:spPr>
          <a:xfrm>
            <a:off x="8829157" y="311571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5" name="Moon 2304"/>
          <p:cNvSpPr/>
          <p:nvPr userDrawn="1"/>
        </p:nvSpPr>
        <p:spPr>
          <a:xfrm>
            <a:off x="8829157" y="311571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6" name="Rectangle 2305"/>
          <p:cNvSpPr/>
          <p:nvPr userDrawn="1"/>
        </p:nvSpPr>
        <p:spPr>
          <a:xfrm>
            <a:off x="0" y="2666053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7" name="Oval 2306"/>
          <p:cNvSpPr/>
          <p:nvPr userDrawn="1"/>
        </p:nvSpPr>
        <p:spPr>
          <a:xfrm>
            <a:off x="68376" y="273485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8" name="Moon 2307"/>
          <p:cNvSpPr/>
          <p:nvPr userDrawn="1"/>
        </p:nvSpPr>
        <p:spPr>
          <a:xfrm>
            <a:off x="68376" y="273485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9" name="Rectangle 2308"/>
          <p:cNvSpPr/>
          <p:nvPr userDrawn="1"/>
        </p:nvSpPr>
        <p:spPr>
          <a:xfrm>
            <a:off x="380904" y="2666053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10" name="Oval 2309"/>
          <p:cNvSpPr/>
          <p:nvPr userDrawn="1"/>
        </p:nvSpPr>
        <p:spPr>
          <a:xfrm>
            <a:off x="449280" y="273485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1" name="Moon 2310"/>
          <p:cNvSpPr/>
          <p:nvPr userDrawn="1"/>
        </p:nvSpPr>
        <p:spPr>
          <a:xfrm>
            <a:off x="449280" y="273485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2" name="Rectangle 2311"/>
          <p:cNvSpPr/>
          <p:nvPr userDrawn="1"/>
        </p:nvSpPr>
        <p:spPr>
          <a:xfrm>
            <a:off x="761807" y="2666053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3" name="Oval 2312"/>
          <p:cNvSpPr/>
          <p:nvPr userDrawn="1"/>
        </p:nvSpPr>
        <p:spPr>
          <a:xfrm>
            <a:off x="830183" y="273485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4" name="Moon 2313"/>
          <p:cNvSpPr/>
          <p:nvPr userDrawn="1"/>
        </p:nvSpPr>
        <p:spPr>
          <a:xfrm>
            <a:off x="830183" y="273485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5" name="Rectangle 2314"/>
          <p:cNvSpPr/>
          <p:nvPr userDrawn="1"/>
        </p:nvSpPr>
        <p:spPr>
          <a:xfrm>
            <a:off x="1142711" y="2666053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6" name="Oval 2315"/>
          <p:cNvSpPr/>
          <p:nvPr userDrawn="1"/>
        </p:nvSpPr>
        <p:spPr>
          <a:xfrm>
            <a:off x="1211087" y="273485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7" name="Moon 2316"/>
          <p:cNvSpPr/>
          <p:nvPr userDrawn="1"/>
        </p:nvSpPr>
        <p:spPr>
          <a:xfrm>
            <a:off x="1211087" y="273485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8" name="Rectangle 2317"/>
          <p:cNvSpPr/>
          <p:nvPr userDrawn="1"/>
        </p:nvSpPr>
        <p:spPr>
          <a:xfrm>
            <a:off x="1523614" y="2666053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9" name="Oval 2318"/>
          <p:cNvSpPr/>
          <p:nvPr userDrawn="1"/>
        </p:nvSpPr>
        <p:spPr>
          <a:xfrm>
            <a:off x="1591990" y="273485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0" name="Moon 2319"/>
          <p:cNvSpPr/>
          <p:nvPr userDrawn="1"/>
        </p:nvSpPr>
        <p:spPr>
          <a:xfrm>
            <a:off x="1591990" y="273485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1" name="Rectangle 2320"/>
          <p:cNvSpPr/>
          <p:nvPr userDrawn="1"/>
        </p:nvSpPr>
        <p:spPr>
          <a:xfrm>
            <a:off x="7237167" y="2666053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2" name="Oval 2321"/>
          <p:cNvSpPr/>
          <p:nvPr userDrawn="1"/>
        </p:nvSpPr>
        <p:spPr>
          <a:xfrm>
            <a:off x="7305543" y="273485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3" name="Moon 2322"/>
          <p:cNvSpPr/>
          <p:nvPr userDrawn="1"/>
        </p:nvSpPr>
        <p:spPr>
          <a:xfrm>
            <a:off x="7305543" y="273485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4" name="Rectangle 2323"/>
          <p:cNvSpPr/>
          <p:nvPr userDrawn="1"/>
        </p:nvSpPr>
        <p:spPr>
          <a:xfrm>
            <a:off x="7618070" y="2666053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5" name="Oval 2324"/>
          <p:cNvSpPr/>
          <p:nvPr userDrawn="1"/>
        </p:nvSpPr>
        <p:spPr>
          <a:xfrm>
            <a:off x="7686446" y="273485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6" name="Moon 2325"/>
          <p:cNvSpPr/>
          <p:nvPr userDrawn="1"/>
        </p:nvSpPr>
        <p:spPr>
          <a:xfrm>
            <a:off x="7686446" y="273485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7" name="Rectangle 2326"/>
          <p:cNvSpPr/>
          <p:nvPr userDrawn="1"/>
        </p:nvSpPr>
        <p:spPr>
          <a:xfrm>
            <a:off x="7998974" y="2666053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8" name="Oval 2327"/>
          <p:cNvSpPr/>
          <p:nvPr userDrawn="1"/>
        </p:nvSpPr>
        <p:spPr>
          <a:xfrm>
            <a:off x="8067350" y="273485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9" name="Moon 2328"/>
          <p:cNvSpPr/>
          <p:nvPr userDrawn="1"/>
        </p:nvSpPr>
        <p:spPr>
          <a:xfrm>
            <a:off x="8067350" y="273485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0" name="Rectangle 2329"/>
          <p:cNvSpPr/>
          <p:nvPr userDrawn="1"/>
        </p:nvSpPr>
        <p:spPr>
          <a:xfrm>
            <a:off x="8379877" y="2666053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31" name="Oval 2330"/>
          <p:cNvSpPr/>
          <p:nvPr userDrawn="1"/>
        </p:nvSpPr>
        <p:spPr>
          <a:xfrm>
            <a:off x="8448253" y="273485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2" name="Moon 2331"/>
          <p:cNvSpPr/>
          <p:nvPr userDrawn="1"/>
        </p:nvSpPr>
        <p:spPr>
          <a:xfrm>
            <a:off x="8448253" y="273485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3" name="Rectangle 2332"/>
          <p:cNvSpPr/>
          <p:nvPr userDrawn="1"/>
        </p:nvSpPr>
        <p:spPr>
          <a:xfrm>
            <a:off x="8760781" y="2666053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34" name="Oval 2333"/>
          <p:cNvSpPr/>
          <p:nvPr userDrawn="1"/>
        </p:nvSpPr>
        <p:spPr>
          <a:xfrm>
            <a:off x="8829157" y="273485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5" name="Moon 2334"/>
          <p:cNvSpPr/>
          <p:nvPr userDrawn="1"/>
        </p:nvSpPr>
        <p:spPr>
          <a:xfrm>
            <a:off x="8829157" y="273485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6" name="Rectangle 2335"/>
          <p:cNvSpPr/>
          <p:nvPr userDrawn="1"/>
        </p:nvSpPr>
        <p:spPr>
          <a:xfrm>
            <a:off x="0" y="2285189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7" name="Oval 2336"/>
          <p:cNvSpPr/>
          <p:nvPr userDrawn="1"/>
        </p:nvSpPr>
        <p:spPr>
          <a:xfrm>
            <a:off x="68376" y="235398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8" name="Moon 2337"/>
          <p:cNvSpPr/>
          <p:nvPr userDrawn="1"/>
        </p:nvSpPr>
        <p:spPr>
          <a:xfrm>
            <a:off x="68376" y="235398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9" name="Rectangle 2338"/>
          <p:cNvSpPr/>
          <p:nvPr userDrawn="1"/>
        </p:nvSpPr>
        <p:spPr>
          <a:xfrm>
            <a:off x="380904" y="2285189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0" name="Oval 2339"/>
          <p:cNvSpPr/>
          <p:nvPr userDrawn="1"/>
        </p:nvSpPr>
        <p:spPr>
          <a:xfrm>
            <a:off x="449280" y="235398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1" name="Moon 2340"/>
          <p:cNvSpPr/>
          <p:nvPr userDrawn="1"/>
        </p:nvSpPr>
        <p:spPr>
          <a:xfrm>
            <a:off x="449280" y="235398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2" name="Rectangle 2341"/>
          <p:cNvSpPr/>
          <p:nvPr userDrawn="1"/>
        </p:nvSpPr>
        <p:spPr>
          <a:xfrm>
            <a:off x="761807" y="2285189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3" name="Oval 2342"/>
          <p:cNvSpPr/>
          <p:nvPr userDrawn="1"/>
        </p:nvSpPr>
        <p:spPr>
          <a:xfrm>
            <a:off x="830183" y="235398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4" name="Moon 2343"/>
          <p:cNvSpPr/>
          <p:nvPr userDrawn="1"/>
        </p:nvSpPr>
        <p:spPr>
          <a:xfrm>
            <a:off x="830183" y="235398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5" name="Rectangle 2344"/>
          <p:cNvSpPr/>
          <p:nvPr userDrawn="1"/>
        </p:nvSpPr>
        <p:spPr>
          <a:xfrm>
            <a:off x="1142711" y="2285189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6" name="Oval 2345"/>
          <p:cNvSpPr/>
          <p:nvPr userDrawn="1"/>
        </p:nvSpPr>
        <p:spPr>
          <a:xfrm>
            <a:off x="1211087" y="235398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7" name="Moon 2346"/>
          <p:cNvSpPr/>
          <p:nvPr userDrawn="1"/>
        </p:nvSpPr>
        <p:spPr>
          <a:xfrm>
            <a:off x="1211087" y="235398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8" name="Rectangle 2347"/>
          <p:cNvSpPr/>
          <p:nvPr userDrawn="1"/>
        </p:nvSpPr>
        <p:spPr>
          <a:xfrm>
            <a:off x="1523614" y="2285189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9" name="Oval 2348"/>
          <p:cNvSpPr/>
          <p:nvPr userDrawn="1"/>
        </p:nvSpPr>
        <p:spPr>
          <a:xfrm>
            <a:off x="1591990" y="235398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0" name="Moon 2349"/>
          <p:cNvSpPr/>
          <p:nvPr userDrawn="1"/>
        </p:nvSpPr>
        <p:spPr>
          <a:xfrm>
            <a:off x="1591990" y="235398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1" name="Rectangle 2350"/>
          <p:cNvSpPr/>
          <p:nvPr userDrawn="1"/>
        </p:nvSpPr>
        <p:spPr>
          <a:xfrm>
            <a:off x="7237167" y="2285189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2" name="Oval 2351"/>
          <p:cNvSpPr/>
          <p:nvPr userDrawn="1"/>
        </p:nvSpPr>
        <p:spPr>
          <a:xfrm>
            <a:off x="7305543" y="235398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3" name="Moon 2352"/>
          <p:cNvSpPr/>
          <p:nvPr userDrawn="1"/>
        </p:nvSpPr>
        <p:spPr>
          <a:xfrm>
            <a:off x="7305543" y="235398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4" name="Rectangle 2353"/>
          <p:cNvSpPr/>
          <p:nvPr userDrawn="1"/>
        </p:nvSpPr>
        <p:spPr>
          <a:xfrm>
            <a:off x="7618070" y="2285189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5" name="Oval 2354"/>
          <p:cNvSpPr/>
          <p:nvPr userDrawn="1"/>
        </p:nvSpPr>
        <p:spPr>
          <a:xfrm>
            <a:off x="7686446" y="235398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6" name="Moon 2355"/>
          <p:cNvSpPr/>
          <p:nvPr userDrawn="1"/>
        </p:nvSpPr>
        <p:spPr>
          <a:xfrm>
            <a:off x="7686446" y="235398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7" name="Rectangle 2356"/>
          <p:cNvSpPr/>
          <p:nvPr userDrawn="1"/>
        </p:nvSpPr>
        <p:spPr>
          <a:xfrm>
            <a:off x="7998974" y="2285189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8" name="Oval 2357"/>
          <p:cNvSpPr/>
          <p:nvPr userDrawn="1"/>
        </p:nvSpPr>
        <p:spPr>
          <a:xfrm>
            <a:off x="8067350" y="235398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9" name="Moon 2358"/>
          <p:cNvSpPr/>
          <p:nvPr userDrawn="1"/>
        </p:nvSpPr>
        <p:spPr>
          <a:xfrm>
            <a:off x="8067350" y="235398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0" name="Rectangle 2359"/>
          <p:cNvSpPr/>
          <p:nvPr userDrawn="1"/>
        </p:nvSpPr>
        <p:spPr>
          <a:xfrm>
            <a:off x="8379877" y="2285189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61" name="Oval 2360"/>
          <p:cNvSpPr/>
          <p:nvPr userDrawn="1"/>
        </p:nvSpPr>
        <p:spPr>
          <a:xfrm>
            <a:off x="8448253" y="235398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2" name="Moon 2361"/>
          <p:cNvSpPr/>
          <p:nvPr userDrawn="1"/>
        </p:nvSpPr>
        <p:spPr>
          <a:xfrm>
            <a:off x="8448253" y="235398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3" name="Rectangle 2362"/>
          <p:cNvSpPr/>
          <p:nvPr userDrawn="1"/>
        </p:nvSpPr>
        <p:spPr>
          <a:xfrm>
            <a:off x="8760781" y="2285189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64" name="Oval 2363"/>
          <p:cNvSpPr/>
          <p:nvPr userDrawn="1"/>
        </p:nvSpPr>
        <p:spPr>
          <a:xfrm>
            <a:off x="8829157" y="235398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5" name="Moon 2364"/>
          <p:cNvSpPr/>
          <p:nvPr userDrawn="1"/>
        </p:nvSpPr>
        <p:spPr>
          <a:xfrm>
            <a:off x="8829157" y="235398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6" name="Rectangle 2365"/>
          <p:cNvSpPr/>
          <p:nvPr userDrawn="1"/>
        </p:nvSpPr>
        <p:spPr>
          <a:xfrm>
            <a:off x="0" y="1904324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67" name="Oval 2366"/>
          <p:cNvSpPr/>
          <p:nvPr userDrawn="1"/>
        </p:nvSpPr>
        <p:spPr>
          <a:xfrm>
            <a:off x="68376" y="197312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8" name="Moon 2367"/>
          <p:cNvSpPr/>
          <p:nvPr userDrawn="1"/>
        </p:nvSpPr>
        <p:spPr>
          <a:xfrm>
            <a:off x="68376" y="197312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9" name="Rectangle 2368"/>
          <p:cNvSpPr/>
          <p:nvPr userDrawn="1"/>
        </p:nvSpPr>
        <p:spPr>
          <a:xfrm>
            <a:off x="380904" y="1904324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0" name="Oval 2369"/>
          <p:cNvSpPr/>
          <p:nvPr userDrawn="1"/>
        </p:nvSpPr>
        <p:spPr>
          <a:xfrm>
            <a:off x="449280" y="197312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1" name="Moon 2370"/>
          <p:cNvSpPr/>
          <p:nvPr userDrawn="1"/>
        </p:nvSpPr>
        <p:spPr>
          <a:xfrm>
            <a:off x="449280" y="197312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2" name="Rectangle 2371"/>
          <p:cNvSpPr/>
          <p:nvPr userDrawn="1"/>
        </p:nvSpPr>
        <p:spPr>
          <a:xfrm>
            <a:off x="761807" y="1904324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3" name="Oval 2372"/>
          <p:cNvSpPr/>
          <p:nvPr userDrawn="1"/>
        </p:nvSpPr>
        <p:spPr>
          <a:xfrm>
            <a:off x="830183" y="197312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4" name="Moon 2373"/>
          <p:cNvSpPr/>
          <p:nvPr userDrawn="1"/>
        </p:nvSpPr>
        <p:spPr>
          <a:xfrm>
            <a:off x="830183" y="197312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5" name="Rectangle 2374"/>
          <p:cNvSpPr/>
          <p:nvPr userDrawn="1"/>
        </p:nvSpPr>
        <p:spPr>
          <a:xfrm>
            <a:off x="1142711" y="1904324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6" name="Oval 2375"/>
          <p:cNvSpPr/>
          <p:nvPr userDrawn="1"/>
        </p:nvSpPr>
        <p:spPr>
          <a:xfrm>
            <a:off x="1211087" y="197312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7" name="Moon 2376"/>
          <p:cNvSpPr/>
          <p:nvPr userDrawn="1"/>
        </p:nvSpPr>
        <p:spPr>
          <a:xfrm>
            <a:off x="1211087" y="197312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8" name="Rectangle 2377"/>
          <p:cNvSpPr/>
          <p:nvPr userDrawn="1"/>
        </p:nvSpPr>
        <p:spPr>
          <a:xfrm>
            <a:off x="1523614" y="1904324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9" name="Oval 2378"/>
          <p:cNvSpPr/>
          <p:nvPr userDrawn="1"/>
        </p:nvSpPr>
        <p:spPr>
          <a:xfrm>
            <a:off x="1591990" y="197312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0" name="Moon 2379"/>
          <p:cNvSpPr/>
          <p:nvPr userDrawn="1"/>
        </p:nvSpPr>
        <p:spPr>
          <a:xfrm>
            <a:off x="1591990" y="197312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1" name="Rectangle 2380"/>
          <p:cNvSpPr/>
          <p:nvPr userDrawn="1"/>
        </p:nvSpPr>
        <p:spPr>
          <a:xfrm>
            <a:off x="7237167" y="1904324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82" name="Oval 2381"/>
          <p:cNvSpPr/>
          <p:nvPr userDrawn="1"/>
        </p:nvSpPr>
        <p:spPr>
          <a:xfrm>
            <a:off x="7305543" y="197312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3" name="Moon 2382"/>
          <p:cNvSpPr/>
          <p:nvPr userDrawn="1"/>
        </p:nvSpPr>
        <p:spPr>
          <a:xfrm>
            <a:off x="7305543" y="197312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4" name="Rectangle 2383"/>
          <p:cNvSpPr/>
          <p:nvPr userDrawn="1"/>
        </p:nvSpPr>
        <p:spPr>
          <a:xfrm>
            <a:off x="7618070" y="1904324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5" name="Oval 2384"/>
          <p:cNvSpPr/>
          <p:nvPr userDrawn="1"/>
        </p:nvSpPr>
        <p:spPr>
          <a:xfrm>
            <a:off x="7686446" y="197312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6" name="Moon 2385"/>
          <p:cNvSpPr/>
          <p:nvPr userDrawn="1"/>
        </p:nvSpPr>
        <p:spPr>
          <a:xfrm>
            <a:off x="7686446" y="197312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7" name="Rectangle 2386"/>
          <p:cNvSpPr/>
          <p:nvPr userDrawn="1"/>
        </p:nvSpPr>
        <p:spPr>
          <a:xfrm>
            <a:off x="7998974" y="1904324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8" name="Oval 2387"/>
          <p:cNvSpPr/>
          <p:nvPr userDrawn="1"/>
        </p:nvSpPr>
        <p:spPr>
          <a:xfrm>
            <a:off x="8067350" y="197312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9" name="Moon 2388"/>
          <p:cNvSpPr/>
          <p:nvPr userDrawn="1"/>
        </p:nvSpPr>
        <p:spPr>
          <a:xfrm>
            <a:off x="8067350" y="197312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0" name="Rectangle 2389"/>
          <p:cNvSpPr/>
          <p:nvPr userDrawn="1"/>
        </p:nvSpPr>
        <p:spPr>
          <a:xfrm>
            <a:off x="8379877" y="1904324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1" name="Oval 2390"/>
          <p:cNvSpPr/>
          <p:nvPr userDrawn="1"/>
        </p:nvSpPr>
        <p:spPr>
          <a:xfrm>
            <a:off x="8448253" y="197312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2" name="Moon 2391"/>
          <p:cNvSpPr/>
          <p:nvPr userDrawn="1"/>
        </p:nvSpPr>
        <p:spPr>
          <a:xfrm>
            <a:off x="8448253" y="197312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3" name="Rectangle 2392"/>
          <p:cNvSpPr/>
          <p:nvPr userDrawn="1"/>
        </p:nvSpPr>
        <p:spPr>
          <a:xfrm>
            <a:off x="8760781" y="1904324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4" name="Oval 2393"/>
          <p:cNvSpPr/>
          <p:nvPr userDrawn="1"/>
        </p:nvSpPr>
        <p:spPr>
          <a:xfrm>
            <a:off x="8829157" y="197312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5" name="Moon 2394"/>
          <p:cNvSpPr/>
          <p:nvPr userDrawn="1"/>
        </p:nvSpPr>
        <p:spPr>
          <a:xfrm>
            <a:off x="8829157" y="197312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6" name="Rectangle 2395"/>
          <p:cNvSpPr/>
          <p:nvPr userDrawn="1"/>
        </p:nvSpPr>
        <p:spPr>
          <a:xfrm>
            <a:off x="0" y="1523459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97" name="Oval 2396"/>
          <p:cNvSpPr/>
          <p:nvPr userDrawn="1"/>
        </p:nvSpPr>
        <p:spPr>
          <a:xfrm>
            <a:off x="68376" y="159225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8" name="Moon 2397"/>
          <p:cNvSpPr/>
          <p:nvPr userDrawn="1"/>
        </p:nvSpPr>
        <p:spPr>
          <a:xfrm>
            <a:off x="68376" y="159225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9" name="Rectangle 2398"/>
          <p:cNvSpPr/>
          <p:nvPr userDrawn="1"/>
        </p:nvSpPr>
        <p:spPr>
          <a:xfrm>
            <a:off x="380904" y="1523459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00" name="Oval 2399"/>
          <p:cNvSpPr/>
          <p:nvPr userDrawn="1"/>
        </p:nvSpPr>
        <p:spPr>
          <a:xfrm>
            <a:off x="449280" y="159225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1" name="Moon 2400"/>
          <p:cNvSpPr/>
          <p:nvPr userDrawn="1"/>
        </p:nvSpPr>
        <p:spPr>
          <a:xfrm>
            <a:off x="449280" y="159225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2" name="Rectangle 2401"/>
          <p:cNvSpPr/>
          <p:nvPr userDrawn="1"/>
        </p:nvSpPr>
        <p:spPr>
          <a:xfrm>
            <a:off x="761807" y="1523459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3" name="Oval 2402"/>
          <p:cNvSpPr/>
          <p:nvPr userDrawn="1"/>
        </p:nvSpPr>
        <p:spPr>
          <a:xfrm>
            <a:off x="830183" y="159225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4" name="Moon 2403"/>
          <p:cNvSpPr/>
          <p:nvPr userDrawn="1"/>
        </p:nvSpPr>
        <p:spPr>
          <a:xfrm>
            <a:off x="830183" y="159225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5" name="Rectangle 2404"/>
          <p:cNvSpPr/>
          <p:nvPr userDrawn="1"/>
        </p:nvSpPr>
        <p:spPr>
          <a:xfrm>
            <a:off x="1142711" y="1523459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6" name="Oval 2405"/>
          <p:cNvSpPr/>
          <p:nvPr userDrawn="1"/>
        </p:nvSpPr>
        <p:spPr>
          <a:xfrm>
            <a:off x="1211087" y="159225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7" name="Moon 2406"/>
          <p:cNvSpPr/>
          <p:nvPr userDrawn="1"/>
        </p:nvSpPr>
        <p:spPr>
          <a:xfrm>
            <a:off x="1211087" y="159225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8" name="Rectangle 2407"/>
          <p:cNvSpPr/>
          <p:nvPr userDrawn="1"/>
        </p:nvSpPr>
        <p:spPr>
          <a:xfrm>
            <a:off x="1523614" y="1523459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9" name="Oval 2408"/>
          <p:cNvSpPr/>
          <p:nvPr userDrawn="1"/>
        </p:nvSpPr>
        <p:spPr>
          <a:xfrm>
            <a:off x="1591990" y="159225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0" name="Moon 2409"/>
          <p:cNvSpPr/>
          <p:nvPr userDrawn="1"/>
        </p:nvSpPr>
        <p:spPr>
          <a:xfrm>
            <a:off x="1591990" y="159225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1" name="Rectangle 2410"/>
          <p:cNvSpPr/>
          <p:nvPr userDrawn="1"/>
        </p:nvSpPr>
        <p:spPr>
          <a:xfrm>
            <a:off x="7237167" y="1523459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12" name="Oval 2411"/>
          <p:cNvSpPr/>
          <p:nvPr userDrawn="1"/>
        </p:nvSpPr>
        <p:spPr>
          <a:xfrm>
            <a:off x="7305543" y="159225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3" name="Moon 2412"/>
          <p:cNvSpPr/>
          <p:nvPr userDrawn="1"/>
        </p:nvSpPr>
        <p:spPr>
          <a:xfrm>
            <a:off x="7305543" y="159225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4" name="Rectangle 2413"/>
          <p:cNvSpPr/>
          <p:nvPr userDrawn="1"/>
        </p:nvSpPr>
        <p:spPr>
          <a:xfrm>
            <a:off x="7618070" y="1523459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15" name="Oval 2414"/>
          <p:cNvSpPr/>
          <p:nvPr userDrawn="1"/>
        </p:nvSpPr>
        <p:spPr>
          <a:xfrm>
            <a:off x="7686446" y="159225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6" name="Moon 2415"/>
          <p:cNvSpPr/>
          <p:nvPr userDrawn="1"/>
        </p:nvSpPr>
        <p:spPr>
          <a:xfrm>
            <a:off x="7686446" y="159225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7" name="Rectangle 2416"/>
          <p:cNvSpPr/>
          <p:nvPr userDrawn="1"/>
        </p:nvSpPr>
        <p:spPr>
          <a:xfrm>
            <a:off x="7998974" y="1523459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8" name="Oval 2417"/>
          <p:cNvSpPr/>
          <p:nvPr userDrawn="1"/>
        </p:nvSpPr>
        <p:spPr>
          <a:xfrm>
            <a:off x="8067350" y="159225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9" name="Moon 2418"/>
          <p:cNvSpPr/>
          <p:nvPr userDrawn="1"/>
        </p:nvSpPr>
        <p:spPr>
          <a:xfrm>
            <a:off x="8067350" y="159225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0" name="Rectangle 2419"/>
          <p:cNvSpPr/>
          <p:nvPr userDrawn="1"/>
        </p:nvSpPr>
        <p:spPr>
          <a:xfrm>
            <a:off x="8379877" y="1523459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1" name="Oval 2420"/>
          <p:cNvSpPr/>
          <p:nvPr userDrawn="1"/>
        </p:nvSpPr>
        <p:spPr>
          <a:xfrm>
            <a:off x="8448253" y="159225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2" name="Moon 2421"/>
          <p:cNvSpPr/>
          <p:nvPr userDrawn="1"/>
        </p:nvSpPr>
        <p:spPr>
          <a:xfrm>
            <a:off x="8448253" y="159225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3" name="Rectangle 2422"/>
          <p:cNvSpPr/>
          <p:nvPr userDrawn="1"/>
        </p:nvSpPr>
        <p:spPr>
          <a:xfrm>
            <a:off x="8760781" y="1523459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4" name="Oval 2423"/>
          <p:cNvSpPr/>
          <p:nvPr userDrawn="1"/>
        </p:nvSpPr>
        <p:spPr>
          <a:xfrm>
            <a:off x="8829157" y="159225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5" name="Moon 2424"/>
          <p:cNvSpPr/>
          <p:nvPr userDrawn="1"/>
        </p:nvSpPr>
        <p:spPr>
          <a:xfrm>
            <a:off x="8829157" y="159225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6" name="Rectangle 2425"/>
          <p:cNvSpPr/>
          <p:nvPr userDrawn="1"/>
        </p:nvSpPr>
        <p:spPr>
          <a:xfrm>
            <a:off x="0" y="1142594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27" name="Oval 2426"/>
          <p:cNvSpPr/>
          <p:nvPr userDrawn="1"/>
        </p:nvSpPr>
        <p:spPr>
          <a:xfrm>
            <a:off x="68376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8" name="Moon 2427"/>
          <p:cNvSpPr/>
          <p:nvPr userDrawn="1"/>
        </p:nvSpPr>
        <p:spPr>
          <a:xfrm>
            <a:off x="68376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9" name="Rectangle 2428"/>
          <p:cNvSpPr/>
          <p:nvPr userDrawn="1"/>
        </p:nvSpPr>
        <p:spPr>
          <a:xfrm>
            <a:off x="380904" y="1142594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30" name="Oval 2429"/>
          <p:cNvSpPr/>
          <p:nvPr userDrawn="1"/>
        </p:nvSpPr>
        <p:spPr>
          <a:xfrm>
            <a:off x="449280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1" name="Moon 2430"/>
          <p:cNvSpPr/>
          <p:nvPr userDrawn="1"/>
        </p:nvSpPr>
        <p:spPr>
          <a:xfrm>
            <a:off x="449280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2" name="Rectangle 2431"/>
          <p:cNvSpPr/>
          <p:nvPr userDrawn="1"/>
        </p:nvSpPr>
        <p:spPr>
          <a:xfrm>
            <a:off x="761807" y="1142594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3" name="Oval 2432"/>
          <p:cNvSpPr/>
          <p:nvPr userDrawn="1"/>
        </p:nvSpPr>
        <p:spPr>
          <a:xfrm>
            <a:off x="830183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4" name="Moon 2433"/>
          <p:cNvSpPr/>
          <p:nvPr userDrawn="1"/>
        </p:nvSpPr>
        <p:spPr>
          <a:xfrm>
            <a:off x="830183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5" name="Rectangle 2434"/>
          <p:cNvSpPr/>
          <p:nvPr userDrawn="1"/>
        </p:nvSpPr>
        <p:spPr>
          <a:xfrm>
            <a:off x="1142711" y="1142594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6" name="Oval 2435"/>
          <p:cNvSpPr/>
          <p:nvPr userDrawn="1"/>
        </p:nvSpPr>
        <p:spPr>
          <a:xfrm>
            <a:off x="1211087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7" name="Moon 2436"/>
          <p:cNvSpPr/>
          <p:nvPr userDrawn="1"/>
        </p:nvSpPr>
        <p:spPr>
          <a:xfrm>
            <a:off x="1211087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8" name="Rectangle 2437"/>
          <p:cNvSpPr/>
          <p:nvPr userDrawn="1"/>
        </p:nvSpPr>
        <p:spPr>
          <a:xfrm>
            <a:off x="1523614" y="1142594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9" name="Oval 2438"/>
          <p:cNvSpPr/>
          <p:nvPr userDrawn="1"/>
        </p:nvSpPr>
        <p:spPr>
          <a:xfrm>
            <a:off x="1591990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0" name="Moon 2439"/>
          <p:cNvSpPr/>
          <p:nvPr userDrawn="1"/>
        </p:nvSpPr>
        <p:spPr>
          <a:xfrm>
            <a:off x="1591990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1" name="Rectangle 2440"/>
          <p:cNvSpPr/>
          <p:nvPr userDrawn="1"/>
        </p:nvSpPr>
        <p:spPr>
          <a:xfrm>
            <a:off x="1904518" y="1142594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2" name="Oval 2441"/>
          <p:cNvSpPr/>
          <p:nvPr userDrawn="1"/>
        </p:nvSpPr>
        <p:spPr>
          <a:xfrm>
            <a:off x="1972894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3" name="Moon 2442"/>
          <p:cNvSpPr/>
          <p:nvPr userDrawn="1"/>
        </p:nvSpPr>
        <p:spPr>
          <a:xfrm>
            <a:off x="1972894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4" name="Rectangle 2443"/>
          <p:cNvSpPr/>
          <p:nvPr userDrawn="1"/>
        </p:nvSpPr>
        <p:spPr>
          <a:xfrm>
            <a:off x="2285421" y="1142594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5" name="Oval 2444"/>
          <p:cNvSpPr/>
          <p:nvPr userDrawn="1"/>
        </p:nvSpPr>
        <p:spPr>
          <a:xfrm>
            <a:off x="2353797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6" name="Moon 2445"/>
          <p:cNvSpPr/>
          <p:nvPr userDrawn="1"/>
        </p:nvSpPr>
        <p:spPr>
          <a:xfrm>
            <a:off x="2353797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7" name="Rectangle 2446"/>
          <p:cNvSpPr/>
          <p:nvPr userDrawn="1"/>
        </p:nvSpPr>
        <p:spPr>
          <a:xfrm>
            <a:off x="2666325" y="1142594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8" name="Oval 2447"/>
          <p:cNvSpPr/>
          <p:nvPr userDrawn="1"/>
        </p:nvSpPr>
        <p:spPr>
          <a:xfrm>
            <a:off x="2734701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9" name="Moon 2448"/>
          <p:cNvSpPr/>
          <p:nvPr userDrawn="1"/>
        </p:nvSpPr>
        <p:spPr>
          <a:xfrm>
            <a:off x="2734701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0" name="Rectangle 2449"/>
          <p:cNvSpPr/>
          <p:nvPr userDrawn="1"/>
        </p:nvSpPr>
        <p:spPr>
          <a:xfrm>
            <a:off x="3047228" y="1142594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1" name="Oval 2450"/>
          <p:cNvSpPr/>
          <p:nvPr userDrawn="1"/>
        </p:nvSpPr>
        <p:spPr>
          <a:xfrm>
            <a:off x="3115604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2" name="Moon 2451"/>
          <p:cNvSpPr/>
          <p:nvPr userDrawn="1"/>
        </p:nvSpPr>
        <p:spPr>
          <a:xfrm>
            <a:off x="3115604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3" name="Rectangle 2452"/>
          <p:cNvSpPr/>
          <p:nvPr userDrawn="1"/>
        </p:nvSpPr>
        <p:spPr>
          <a:xfrm>
            <a:off x="3428132" y="1142594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4" name="Oval 2453"/>
          <p:cNvSpPr/>
          <p:nvPr userDrawn="1"/>
        </p:nvSpPr>
        <p:spPr>
          <a:xfrm>
            <a:off x="3496508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5" name="Moon 2454"/>
          <p:cNvSpPr/>
          <p:nvPr userDrawn="1"/>
        </p:nvSpPr>
        <p:spPr>
          <a:xfrm>
            <a:off x="3496508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6" name="Rectangle 2455"/>
          <p:cNvSpPr/>
          <p:nvPr userDrawn="1"/>
        </p:nvSpPr>
        <p:spPr>
          <a:xfrm>
            <a:off x="3809035" y="1142594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7" name="Oval 2456"/>
          <p:cNvSpPr/>
          <p:nvPr userDrawn="1"/>
        </p:nvSpPr>
        <p:spPr>
          <a:xfrm>
            <a:off x="3877411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8" name="Moon 2457"/>
          <p:cNvSpPr/>
          <p:nvPr userDrawn="1"/>
        </p:nvSpPr>
        <p:spPr>
          <a:xfrm>
            <a:off x="3877411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9" name="Rectangle 2458"/>
          <p:cNvSpPr/>
          <p:nvPr userDrawn="1"/>
        </p:nvSpPr>
        <p:spPr>
          <a:xfrm>
            <a:off x="4189939" y="1142594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0" name="Oval 2459"/>
          <p:cNvSpPr/>
          <p:nvPr userDrawn="1"/>
        </p:nvSpPr>
        <p:spPr>
          <a:xfrm>
            <a:off x="4258315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1" name="Moon 2460"/>
          <p:cNvSpPr/>
          <p:nvPr userDrawn="1"/>
        </p:nvSpPr>
        <p:spPr>
          <a:xfrm>
            <a:off x="4258315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2" name="Rectangle 2461"/>
          <p:cNvSpPr/>
          <p:nvPr userDrawn="1"/>
        </p:nvSpPr>
        <p:spPr>
          <a:xfrm>
            <a:off x="4570842" y="1142594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3" name="Oval 2462"/>
          <p:cNvSpPr/>
          <p:nvPr userDrawn="1"/>
        </p:nvSpPr>
        <p:spPr>
          <a:xfrm>
            <a:off x="4639218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4" name="Moon 2463"/>
          <p:cNvSpPr/>
          <p:nvPr userDrawn="1"/>
        </p:nvSpPr>
        <p:spPr>
          <a:xfrm>
            <a:off x="4639218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5" name="Rectangle 2464"/>
          <p:cNvSpPr/>
          <p:nvPr userDrawn="1"/>
        </p:nvSpPr>
        <p:spPr>
          <a:xfrm>
            <a:off x="4951746" y="1142594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6" name="Oval 2465"/>
          <p:cNvSpPr/>
          <p:nvPr userDrawn="1"/>
        </p:nvSpPr>
        <p:spPr>
          <a:xfrm>
            <a:off x="5020122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7" name="Moon 2466"/>
          <p:cNvSpPr/>
          <p:nvPr userDrawn="1"/>
        </p:nvSpPr>
        <p:spPr>
          <a:xfrm>
            <a:off x="5020122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8" name="Rectangle 2467"/>
          <p:cNvSpPr/>
          <p:nvPr userDrawn="1"/>
        </p:nvSpPr>
        <p:spPr>
          <a:xfrm>
            <a:off x="5332649" y="1142594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9" name="Oval 2468"/>
          <p:cNvSpPr/>
          <p:nvPr userDrawn="1"/>
        </p:nvSpPr>
        <p:spPr>
          <a:xfrm>
            <a:off x="5401025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0" name="Moon 2469"/>
          <p:cNvSpPr/>
          <p:nvPr userDrawn="1"/>
        </p:nvSpPr>
        <p:spPr>
          <a:xfrm>
            <a:off x="5401025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1" name="Rectangle 2470"/>
          <p:cNvSpPr/>
          <p:nvPr userDrawn="1"/>
        </p:nvSpPr>
        <p:spPr>
          <a:xfrm>
            <a:off x="5713553" y="1142594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2" name="Oval 2471"/>
          <p:cNvSpPr/>
          <p:nvPr userDrawn="1"/>
        </p:nvSpPr>
        <p:spPr>
          <a:xfrm>
            <a:off x="5781929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3" name="Moon 2472"/>
          <p:cNvSpPr/>
          <p:nvPr userDrawn="1"/>
        </p:nvSpPr>
        <p:spPr>
          <a:xfrm>
            <a:off x="5781929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4" name="Rectangle 2473"/>
          <p:cNvSpPr/>
          <p:nvPr userDrawn="1"/>
        </p:nvSpPr>
        <p:spPr>
          <a:xfrm>
            <a:off x="6094456" y="1142594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5" name="Oval 2474"/>
          <p:cNvSpPr/>
          <p:nvPr userDrawn="1"/>
        </p:nvSpPr>
        <p:spPr>
          <a:xfrm>
            <a:off x="6162832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6" name="Moon 2475"/>
          <p:cNvSpPr/>
          <p:nvPr userDrawn="1"/>
        </p:nvSpPr>
        <p:spPr>
          <a:xfrm>
            <a:off x="6162832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7" name="Rectangle 2476"/>
          <p:cNvSpPr/>
          <p:nvPr userDrawn="1"/>
        </p:nvSpPr>
        <p:spPr>
          <a:xfrm>
            <a:off x="6475360" y="1142594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8" name="Oval 2477"/>
          <p:cNvSpPr/>
          <p:nvPr userDrawn="1"/>
        </p:nvSpPr>
        <p:spPr>
          <a:xfrm>
            <a:off x="6543736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9" name="Moon 2478"/>
          <p:cNvSpPr/>
          <p:nvPr userDrawn="1"/>
        </p:nvSpPr>
        <p:spPr>
          <a:xfrm>
            <a:off x="6543736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0" name="Rectangle 2479"/>
          <p:cNvSpPr/>
          <p:nvPr userDrawn="1"/>
        </p:nvSpPr>
        <p:spPr>
          <a:xfrm>
            <a:off x="6856263" y="1142594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1" name="Oval 2480"/>
          <p:cNvSpPr/>
          <p:nvPr userDrawn="1"/>
        </p:nvSpPr>
        <p:spPr>
          <a:xfrm>
            <a:off x="6924639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2" name="Moon 2481"/>
          <p:cNvSpPr/>
          <p:nvPr userDrawn="1"/>
        </p:nvSpPr>
        <p:spPr>
          <a:xfrm>
            <a:off x="6924639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3" name="Rectangle 2482"/>
          <p:cNvSpPr/>
          <p:nvPr userDrawn="1"/>
        </p:nvSpPr>
        <p:spPr>
          <a:xfrm>
            <a:off x="7237167" y="1142594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84" name="Oval 2483"/>
          <p:cNvSpPr/>
          <p:nvPr userDrawn="1"/>
        </p:nvSpPr>
        <p:spPr>
          <a:xfrm>
            <a:off x="7305543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5" name="Moon 2484"/>
          <p:cNvSpPr/>
          <p:nvPr userDrawn="1"/>
        </p:nvSpPr>
        <p:spPr>
          <a:xfrm>
            <a:off x="7305543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6" name="Rectangle 2485"/>
          <p:cNvSpPr/>
          <p:nvPr userDrawn="1"/>
        </p:nvSpPr>
        <p:spPr>
          <a:xfrm>
            <a:off x="7618070" y="1142594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87" name="Oval 2486"/>
          <p:cNvSpPr/>
          <p:nvPr userDrawn="1"/>
        </p:nvSpPr>
        <p:spPr>
          <a:xfrm>
            <a:off x="7686446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8" name="Moon 2487"/>
          <p:cNvSpPr/>
          <p:nvPr userDrawn="1"/>
        </p:nvSpPr>
        <p:spPr>
          <a:xfrm>
            <a:off x="7686446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9" name="Rectangle 2488"/>
          <p:cNvSpPr/>
          <p:nvPr userDrawn="1"/>
        </p:nvSpPr>
        <p:spPr>
          <a:xfrm>
            <a:off x="7998974" y="1142594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0" name="Oval 2489"/>
          <p:cNvSpPr/>
          <p:nvPr userDrawn="1"/>
        </p:nvSpPr>
        <p:spPr>
          <a:xfrm>
            <a:off x="8067350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1" name="Moon 2490"/>
          <p:cNvSpPr/>
          <p:nvPr userDrawn="1"/>
        </p:nvSpPr>
        <p:spPr>
          <a:xfrm>
            <a:off x="8067350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2" name="Rectangle 2491"/>
          <p:cNvSpPr/>
          <p:nvPr userDrawn="1"/>
        </p:nvSpPr>
        <p:spPr>
          <a:xfrm>
            <a:off x="8379877" y="1142594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3" name="Oval 2492"/>
          <p:cNvSpPr/>
          <p:nvPr userDrawn="1"/>
        </p:nvSpPr>
        <p:spPr>
          <a:xfrm>
            <a:off x="8448253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4" name="Moon 2493"/>
          <p:cNvSpPr/>
          <p:nvPr userDrawn="1"/>
        </p:nvSpPr>
        <p:spPr>
          <a:xfrm>
            <a:off x="8448253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5" name="Rectangle 2494"/>
          <p:cNvSpPr/>
          <p:nvPr userDrawn="1"/>
        </p:nvSpPr>
        <p:spPr>
          <a:xfrm>
            <a:off x="8760781" y="1142594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6" name="Oval 2495"/>
          <p:cNvSpPr/>
          <p:nvPr userDrawn="1"/>
        </p:nvSpPr>
        <p:spPr>
          <a:xfrm>
            <a:off x="8829157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7" name="Moon 2496"/>
          <p:cNvSpPr/>
          <p:nvPr userDrawn="1"/>
        </p:nvSpPr>
        <p:spPr>
          <a:xfrm>
            <a:off x="8829157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8" name="Rectangle 2497"/>
          <p:cNvSpPr/>
          <p:nvPr userDrawn="1"/>
        </p:nvSpPr>
        <p:spPr>
          <a:xfrm>
            <a:off x="0" y="76173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99" name="Oval 2498"/>
          <p:cNvSpPr/>
          <p:nvPr userDrawn="1"/>
        </p:nvSpPr>
        <p:spPr>
          <a:xfrm>
            <a:off x="68376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0" name="Moon 2499"/>
          <p:cNvSpPr/>
          <p:nvPr userDrawn="1"/>
        </p:nvSpPr>
        <p:spPr>
          <a:xfrm>
            <a:off x="68376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1" name="Rectangle 2500"/>
          <p:cNvSpPr/>
          <p:nvPr userDrawn="1"/>
        </p:nvSpPr>
        <p:spPr>
          <a:xfrm>
            <a:off x="380904" y="76173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02" name="Oval 2501"/>
          <p:cNvSpPr/>
          <p:nvPr userDrawn="1"/>
        </p:nvSpPr>
        <p:spPr>
          <a:xfrm>
            <a:off x="449280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3" name="Moon 2502"/>
          <p:cNvSpPr/>
          <p:nvPr userDrawn="1"/>
        </p:nvSpPr>
        <p:spPr>
          <a:xfrm>
            <a:off x="449280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4" name="Rectangle 2503"/>
          <p:cNvSpPr/>
          <p:nvPr userDrawn="1"/>
        </p:nvSpPr>
        <p:spPr>
          <a:xfrm>
            <a:off x="761807" y="76173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5" name="Oval 2504"/>
          <p:cNvSpPr/>
          <p:nvPr userDrawn="1"/>
        </p:nvSpPr>
        <p:spPr>
          <a:xfrm>
            <a:off x="830183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6" name="Moon 2505"/>
          <p:cNvSpPr/>
          <p:nvPr userDrawn="1"/>
        </p:nvSpPr>
        <p:spPr>
          <a:xfrm>
            <a:off x="830183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7" name="Rectangle 2506"/>
          <p:cNvSpPr/>
          <p:nvPr userDrawn="1"/>
        </p:nvSpPr>
        <p:spPr>
          <a:xfrm>
            <a:off x="1142711" y="76173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8" name="Oval 2507"/>
          <p:cNvSpPr/>
          <p:nvPr userDrawn="1"/>
        </p:nvSpPr>
        <p:spPr>
          <a:xfrm>
            <a:off x="1211087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9" name="Moon 2508"/>
          <p:cNvSpPr/>
          <p:nvPr userDrawn="1"/>
        </p:nvSpPr>
        <p:spPr>
          <a:xfrm>
            <a:off x="1211087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0" name="Rectangle 2509"/>
          <p:cNvSpPr/>
          <p:nvPr userDrawn="1"/>
        </p:nvSpPr>
        <p:spPr>
          <a:xfrm>
            <a:off x="1523614" y="76173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1" name="Oval 2510"/>
          <p:cNvSpPr/>
          <p:nvPr userDrawn="1"/>
        </p:nvSpPr>
        <p:spPr>
          <a:xfrm>
            <a:off x="1591990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2" name="Moon 2511"/>
          <p:cNvSpPr/>
          <p:nvPr userDrawn="1"/>
        </p:nvSpPr>
        <p:spPr>
          <a:xfrm>
            <a:off x="1591990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3" name="Rectangle 2512"/>
          <p:cNvSpPr/>
          <p:nvPr userDrawn="1"/>
        </p:nvSpPr>
        <p:spPr>
          <a:xfrm>
            <a:off x="1904518" y="76173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4" name="Oval 2513"/>
          <p:cNvSpPr/>
          <p:nvPr userDrawn="1"/>
        </p:nvSpPr>
        <p:spPr>
          <a:xfrm>
            <a:off x="1972894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5" name="Moon 2514"/>
          <p:cNvSpPr/>
          <p:nvPr userDrawn="1"/>
        </p:nvSpPr>
        <p:spPr>
          <a:xfrm>
            <a:off x="1972894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6" name="Rectangle 2515"/>
          <p:cNvSpPr/>
          <p:nvPr userDrawn="1"/>
        </p:nvSpPr>
        <p:spPr>
          <a:xfrm>
            <a:off x="2285421" y="76173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7" name="Oval 2516"/>
          <p:cNvSpPr/>
          <p:nvPr userDrawn="1"/>
        </p:nvSpPr>
        <p:spPr>
          <a:xfrm>
            <a:off x="2353797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8" name="Moon 2517"/>
          <p:cNvSpPr/>
          <p:nvPr userDrawn="1"/>
        </p:nvSpPr>
        <p:spPr>
          <a:xfrm>
            <a:off x="2353797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9" name="Rectangle 2518"/>
          <p:cNvSpPr/>
          <p:nvPr userDrawn="1"/>
        </p:nvSpPr>
        <p:spPr>
          <a:xfrm>
            <a:off x="2666325" y="76173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0" name="Oval 2519"/>
          <p:cNvSpPr/>
          <p:nvPr userDrawn="1"/>
        </p:nvSpPr>
        <p:spPr>
          <a:xfrm>
            <a:off x="2734701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1" name="Moon 2520"/>
          <p:cNvSpPr/>
          <p:nvPr userDrawn="1"/>
        </p:nvSpPr>
        <p:spPr>
          <a:xfrm>
            <a:off x="2734701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2" name="Rectangle 2521"/>
          <p:cNvSpPr/>
          <p:nvPr userDrawn="1"/>
        </p:nvSpPr>
        <p:spPr>
          <a:xfrm>
            <a:off x="3047228" y="76173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3" name="Oval 2522"/>
          <p:cNvSpPr/>
          <p:nvPr userDrawn="1"/>
        </p:nvSpPr>
        <p:spPr>
          <a:xfrm>
            <a:off x="3115604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4" name="Moon 2523"/>
          <p:cNvSpPr/>
          <p:nvPr userDrawn="1"/>
        </p:nvSpPr>
        <p:spPr>
          <a:xfrm>
            <a:off x="3115604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5" name="Rectangle 2524"/>
          <p:cNvSpPr/>
          <p:nvPr userDrawn="1"/>
        </p:nvSpPr>
        <p:spPr>
          <a:xfrm>
            <a:off x="3428132" y="76173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6" name="Oval 2525"/>
          <p:cNvSpPr/>
          <p:nvPr userDrawn="1"/>
        </p:nvSpPr>
        <p:spPr>
          <a:xfrm>
            <a:off x="3496508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7" name="Moon 2526"/>
          <p:cNvSpPr/>
          <p:nvPr userDrawn="1"/>
        </p:nvSpPr>
        <p:spPr>
          <a:xfrm>
            <a:off x="3496508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8" name="Rectangle 2527"/>
          <p:cNvSpPr/>
          <p:nvPr userDrawn="1"/>
        </p:nvSpPr>
        <p:spPr>
          <a:xfrm>
            <a:off x="3809035" y="76173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9" name="Oval 2528"/>
          <p:cNvSpPr/>
          <p:nvPr userDrawn="1"/>
        </p:nvSpPr>
        <p:spPr>
          <a:xfrm>
            <a:off x="3877411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0" name="Moon 2529"/>
          <p:cNvSpPr/>
          <p:nvPr userDrawn="1"/>
        </p:nvSpPr>
        <p:spPr>
          <a:xfrm>
            <a:off x="3877411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1" name="Rectangle 2530"/>
          <p:cNvSpPr/>
          <p:nvPr userDrawn="1"/>
        </p:nvSpPr>
        <p:spPr>
          <a:xfrm>
            <a:off x="4189939" y="76173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2" name="Oval 2531"/>
          <p:cNvSpPr/>
          <p:nvPr userDrawn="1"/>
        </p:nvSpPr>
        <p:spPr>
          <a:xfrm>
            <a:off x="4258315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3" name="Moon 2532"/>
          <p:cNvSpPr/>
          <p:nvPr userDrawn="1"/>
        </p:nvSpPr>
        <p:spPr>
          <a:xfrm>
            <a:off x="4258315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4" name="Rectangle 2533"/>
          <p:cNvSpPr/>
          <p:nvPr userDrawn="1"/>
        </p:nvSpPr>
        <p:spPr>
          <a:xfrm>
            <a:off x="4570842" y="76173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5" name="Oval 2534"/>
          <p:cNvSpPr/>
          <p:nvPr userDrawn="1"/>
        </p:nvSpPr>
        <p:spPr>
          <a:xfrm>
            <a:off x="4639218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6" name="Moon 2535"/>
          <p:cNvSpPr/>
          <p:nvPr userDrawn="1"/>
        </p:nvSpPr>
        <p:spPr>
          <a:xfrm>
            <a:off x="4639218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7" name="Rectangle 2536"/>
          <p:cNvSpPr/>
          <p:nvPr userDrawn="1"/>
        </p:nvSpPr>
        <p:spPr>
          <a:xfrm>
            <a:off x="4951746" y="76173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8" name="Oval 2537"/>
          <p:cNvSpPr/>
          <p:nvPr userDrawn="1"/>
        </p:nvSpPr>
        <p:spPr>
          <a:xfrm>
            <a:off x="5020122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9" name="Moon 2538"/>
          <p:cNvSpPr/>
          <p:nvPr userDrawn="1"/>
        </p:nvSpPr>
        <p:spPr>
          <a:xfrm>
            <a:off x="5020122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0" name="Rectangle 2539"/>
          <p:cNvSpPr/>
          <p:nvPr userDrawn="1"/>
        </p:nvSpPr>
        <p:spPr>
          <a:xfrm>
            <a:off x="5332649" y="76173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1" name="Oval 2540"/>
          <p:cNvSpPr/>
          <p:nvPr userDrawn="1"/>
        </p:nvSpPr>
        <p:spPr>
          <a:xfrm>
            <a:off x="5401025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2" name="Moon 2541"/>
          <p:cNvSpPr/>
          <p:nvPr userDrawn="1"/>
        </p:nvSpPr>
        <p:spPr>
          <a:xfrm>
            <a:off x="5401025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3" name="Rectangle 2542"/>
          <p:cNvSpPr/>
          <p:nvPr userDrawn="1"/>
        </p:nvSpPr>
        <p:spPr>
          <a:xfrm>
            <a:off x="5713553" y="76173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4" name="Oval 2543"/>
          <p:cNvSpPr/>
          <p:nvPr userDrawn="1"/>
        </p:nvSpPr>
        <p:spPr>
          <a:xfrm>
            <a:off x="5781929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5" name="Moon 2544"/>
          <p:cNvSpPr/>
          <p:nvPr userDrawn="1"/>
        </p:nvSpPr>
        <p:spPr>
          <a:xfrm>
            <a:off x="5781929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6" name="Rectangle 2545"/>
          <p:cNvSpPr/>
          <p:nvPr userDrawn="1"/>
        </p:nvSpPr>
        <p:spPr>
          <a:xfrm>
            <a:off x="6094456" y="76173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7" name="Oval 2546"/>
          <p:cNvSpPr/>
          <p:nvPr userDrawn="1"/>
        </p:nvSpPr>
        <p:spPr>
          <a:xfrm>
            <a:off x="6162832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8" name="Moon 2547"/>
          <p:cNvSpPr/>
          <p:nvPr userDrawn="1"/>
        </p:nvSpPr>
        <p:spPr>
          <a:xfrm>
            <a:off x="6162832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9" name="Rectangle 2548"/>
          <p:cNvSpPr/>
          <p:nvPr userDrawn="1"/>
        </p:nvSpPr>
        <p:spPr>
          <a:xfrm>
            <a:off x="6475360" y="76173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0" name="Oval 2549"/>
          <p:cNvSpPr/>
          <p:nvPr userDrawn="1"/>
        </p:nvSpPr>
        <p:spPr>
          <a:xfrm>
            <a:off x="6543736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1" name="Moon 2550"/>
          <p:cNvSpPr/>
          <p:nvPr userDrawn="1"/>
        </p:nvSpPr>
        <p:spPr>
          <a:xfrm>
            <a:off x="6543736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2" name="Rectangle 2551"/>
          <p:cNvSpPr/>
          <p:nvPr userDrawn="1"/>
        </p:nvSpPr>
        <p:spPr>
          <a:xfrm>
            <a:off x="6856263" y="76173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3" name="Oval 2552"/>
          <p:cNvSpPr/>
          <p:nvPr userDrawn="1"/>
        </p:nvSpPr>
        <p:spPr>
          <a:xfrm>
            <a:off x="6924639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4" name="Moon 2553"/>
          <p:cNvSpPr/>
          <p:nvPr userDrawn="1"/>
        </p:nvSpPr>
        <p:spPr>
          <a:xfrm>
            <a:off x="6924639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5" name="Rectangle 2554"/>
          <p:cNvSpPr/>
          <p:nvPr userDrawn="1"/>
        </p:nvSpPr>
        <p:spPr>
          <a:xfrm>
            <a:off x="7237167" y="76173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6" name="Oval 2555"/>
          <p:cNvSpPr/>
          <p:nvPr userDrawn="1"/>
        </p:nvSpPr>
        <p:spPr>
          <a:xfrm>
            <a:off x="7305543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7" name="Moon 2556"/>
          <p:cNvSpPr/>
          <p:nvPr userDrawn="1"/>
        </p:nvSpPr>
        <p:spPr>
          <a:xfrm>
            <a:off x="7305543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8" name="Rectangle 2557"/>
          <p:cNvSpPr/>
          <p:nvPr userDrawn="1"/>
        </p:nvSpPr>
        <p:spPr>
          <a:xfrm>
            <a:off x="7618070" y="76173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9" name="Oval 2558"/>
          <p:cNvSpPr/>
          <p:nvPr userDrawn="1"/>
        </p:nvSpPr>
        <p:spPr>
          <a:xfrm>
            <a:off x="7686446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0" name="Moon 2559"/>
          <p:cNvSpPr/>
          <p:nvPr userDrawn="1"/>
        </p:nvSpPr>
        <p:spPr>
          <a:xfrm>
            <a:off x="7686446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1" name="Rectangle 2560"/>
          <p:cNvSpPr/>
          <p:nvPr userDrawn="1"/>
        </p:nvSpPr>
        <p:spPr>
          <a:xfrm>
            <a:off x="7998974" y="76173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2" name="Oval 2561"/>
          <p:cNvSpPr/>
          <p:nvPr userDrawn="1"/>
        </p:nvSpPr>
        <p:spPr>
          <a:xfrm>
            <a:off x="8067350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3" name="Moon 2562"/>
          <p:cNvSpPr/>
          <p:nvPr userDrawn="1"/>
        </p:nvSpPr>
        <p:spPr>
          <a:xfrm>
            <a:off x="8067350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4" name="Rectangle 2563"/>
          <p:cNvSpPr/>
          <p:nvPr userDrawn="1"/>
        </p:nvSpPr>
        <p:spPr>
          <a:xfrm>
            <a:off x="8379877" y="76173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5" name="Oval 2564"/>
          <p:cNvSpPr/>
          <p:nvPr userDrawn="1"/>
        </p:nvSpPr>
        <p:spPr>
          <a:xfrm>
            <a:off x="8448253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6" name="Moon 2565"/>
          <p:cNvSpPr/>
          <p:nvPr userDrawn="1"/>
        </p:nvSpPr>
        <p:spPr>
          <a:xfrm>
            <a:off x="8448253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7" name="Rectangle 2566"/>
          <p:cNvSpPr/>
          <p:nvPr userDrawn="1"/>
        </p:nvSpPr>
        <p:spPr>
          <a:xfrm>
            <a:off x="8760781" y="76173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8" name="Oval 2567"/>
          <p:cNvSpPr/>
          <p:nvPr userDrawn="1"/>
        </p:nvSpPr>
        <p:spPr>
          <a:xfrm>
            <a:off x="8829157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9" name="Moon 2568"/>
          <p:cNvSpPr/>
          <p:nvPr userDrawn="1"/>
        </p:nvSpPr>
        <p:spPr>
          <a:xfrm>
            <a:off x="8829157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0" name="Rectangle 2569"/>
          <p:cNvSpPr/>
          <p:nvPr userDrawn="1"/>
        </p:nvSpPr>
        <p:spPr>
          <a:xfrm>
            <a:off x="0" y="380865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1" name="Oval 2570"/>
          <p:cNvSpPr/>
          <p:nvPr userDrawn="1"/>
        </p:nvSpPr>
        <p:spPr>
          <a:xfrm>
            <a:off x="68376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2" name="Moon 2571"/>
          <p:cNvSpPr/>
          <p:nvPr userDrawn="1"/>
        </p:nvSpPr>
        <p:spPr>
          <a:xfrm>
            <a:off x="68376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3" name="Rectangle 2572"/>
          <p:cNvSpPr/>
          <p:nvPr userDrawn="1"/>
        </p:nvSpPr>
        <p:spPr>
          <a:xfrm>
            <a:off x="380904" y="380865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4" name="Oval 2573"/>
          <p:cNvSpPr/>
          <p:nvPr userDrawn="1"/>
        </p:nvSpPr>
        <p:spPr>
          <a:xfrm>
            <a:off x="449280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5" name="Moon 2574"/>
          <p:cNvSpPr/>
          <p:nvPr userDrawn="1"/>
        </p:nvSpPr>
        <p:spPr>
          <a:xfrm>
            <a:off x="449280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6" name="Rectangle 2575"/>
          <p:cNvSpPr/>
          <p:nvPr userDrawn="1"/>
        </p:nvSpPr>
        <p:spPr>
          <a:xfrm>
            <a:off x="761807" y="380865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7" name="Oval 2576"/>
          <p:cNvSpPr/>
          <p:nvPr userDrawn="1"/>
        </p:nvSpPr>
        <p:spPr>
          <a:xfrm>
            <a:off x="830183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8" name="Moon 2577"/>
          <p:cNvSpPr/>
          <p:nvPr userDrawn="1"/>
        </p:nvSpPr>
        <p:spPr>
          <a:xfrm>
            <a:off x="830183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9" name="Rectangle 2578"/>
          <p:cNvSpPr/>
          <p:nvPr userDrawn="1"/>
        </p:nvSpPr>
        <p:spPr>
          <a:xfrm>
            <a:off x="1142711" y="380865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0" name="Oval 2579"/>
          <p:cNvSpPr/>
          <p:nvPr userDrawn="1"/>
        </p:nvSpPr>
        <p:spPr>
          <a:xfrm>
            <a:off x="1211087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1" name="Moon 2580"/>
          <p:cNvSpPr/>
          <p:nvPr userDrawn="1"/>
        </p:nvSpPr>
        <p:spPr>
          <a:xfrm>
            <a:off x="1211087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2" name="Rectangle 2581"/>
          <p:cNvSpPr/>
          <p:nvPr userDrawn="1"/>
        </p:nvSpPr>
        <p:spPr>
          <a:xfrm>
            <a:off x="1523614" y="380865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83" name="Oval 2582"/>
          <p:cNvSpPr/>
          <p:nvPr userDrawn="1"/>
        </p:nvSpPr>
        <p:spPr>
          <a:xfrm>
            <a:off x="1591990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4" name="Moon 2583"/>
          <p:cNvSpPr/>
          <p:nvPr userDrawn="1"/>
        </p:nvSpPr>
        <p:spPr>
          <a:xfrm>
            <a:off x="1591990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5" name="Rectangle 2584"/>
          <p:cNvSpPr/>
          <p:nvPr userDrawn="1"/>
        </p:nvSpPr>
        <p:spPr>
          <a:xfrm>
            <a:off x="1904518" y="380865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86" name="Oval 2585"/>
          <p:cNvSpPr/>
          <p:nvPr userDrawn="1"/>
        </p:nvSpPr>
        <p:spPr>
          <a:xfrm>
            <a:off x="1972894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7" name="Moon 2586"/>
          <p:cNvSpPr/>
          <p:nvPr userDrawn="1"/>
        </p:nvSpPr>
        <p:spPr>
          <a:xfrm>
            <a:off x="1972894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8" name="Rectangle 2587"/>
          <p:cNvSpPr/>
          <p:nvPr userDrawn="1"/>
        </p:nvSpPr>
        <p:spPr>
          <a:xfrm>
            <a:off x="2285421" y="380865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9" name="Oval 2588"/>
          <p:cNvSpPr/>
          <p:nvPr userDrawn="1"/>
        </p:nvSpPr>
        <p:spPr>
          <a:xfrm>
            <a:off x="2353797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0" name="Moon 2589"/>
          <p:cNvSpPr/>
          <p:nvPr userDrawn="1"/>
        </p:nvSpPr>
        <p:spPr>
          <a:xfrm>
            <a:off x="2353797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1" name="Rectangle 2590"/>
          <p:cNvSpPr/>
          <p:nvPr userDrawn="1"/>
        </p:nvSpPr>
        <p:spPr>
          <a:xfrm>
            <a:off x="2666325" y="380865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2" name="Oval 2591"/>
          <p:cNvSpPr/>
          <p:nvPr userDrawn="1"/>
        </p:nvSpPr>
        <p:spPr>
          <a:xfrm>
            <a:off x="2734701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3" name="Moon 2592"/>
          <p:cNvSpPr/>
          <p:nvPr userDrawn="1"/>
        </p:nvSpPr>
        <p:spPr>
          <a:xfrm>
            <a:off x="2734701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4" name="Rectangle 2593"/>
          <p:cNvSpPr/>
          <p:nvPr userDrawn="1"/>
        </p:nvSpPr>
        <p:spPr>
          <a:xfrm>
            <a:off x="3047228" y="380865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95" name="Oval 2594"/>
          <p:cNvSpPr/>
          <p:nvPr userDrawn="1"/>
        </p:nvSpPr>
        <p:spPr>
          <a:xfrm>
            <a:off x="3115604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6" name="Moon 2595"/>
          <p:cNvSpPr/>
          <p:nvPr userDrawn="1"/>
        </p:nvSpPr>
        <p:spPr>
          <a:xfrm>
            <a:off x="3115604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7" name="Rectangle 2596"/>
          <p:cNvSpPr/>
          <p:nvPr userDrawn="1"/>
        </p:nvSpPr>
        <p:spPr>
          <a:xfrm>
            <a:off x="3428132" y="380865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8" name="Oval 2597"/>
          <p:cNvSpPr/>
          <p:nvPr userDrawn="1"/>
        </p:nvSpPr>
        <p:spPr>
          <a:xfrm>
            <a:off x="3496508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9" name="Moon 2598"/>
          <p:cNvSpPr/>
          <p:nvPr userDrawn="1"/>
        </p:nvSpPr>
        <p:spPr>
          <a:xfrm>
            <a:off x="3496508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0" name="Rectangle 2599"/>
          <p:cNvSpPr/>
          <p:nvPr userDrawn="1"/>
        </p:nvSpPr>
        <p:spPr>
          <a:xfrm>
            <a:off x="3809035" y="380865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1" name="Oval 2600"/>
          <p:cNvSpPr/>
          <p:nvPr userDrawn="1"/>
        </p:nvSpPr>
        <p:spPr>
          <a:xfrm>
            <a:off x="3877411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2" name="Moon 2601"/>
          <p:cNvSpPr/>
          <p:nvPr userDrawn="1"/>
        </p:nvSpPr>
        <p:spPr>
          <a:xfrm>
            <a:off x="3877411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3" name="Rectangle 2602"/>
          <p:cNvSpPr/>
          <p:nvPr userDrawn="1"/>
        </p:nvSpPr>
        <p:spPr>
          <a:xfrm>
            <a:off x="4189939" y="380865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4" name="Oval 2603"/>
          <p:cNvSpPr/>
          <p:nvPr userDrawn="1"/>
        </p:nvSpPr>
        <p:spPr>
          <a:xfrm>
            <a:off x="4258315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5" name="Moon 2604"/>
          <p:cNvSpPr/>
          <p:nvPr userDrawn="1"/>
        </p:nvSpPr>
        <p:spPr>
          <a:xfrm>
            <a:off x="4258315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6" name="Rectangle 2605"/>
          <p:cNvSpPr/>
          <p:nvPr userDrawn="1"/>
        </p:nvSpPr>
        <p:spPr>
          <a:xfrm>
            <a:off x="4570842" y="380865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7" name="Oval 2606"/>
          <p:cNvSpPr/>
          <p:nvPr userDrawn="1"/>
        </p:nvSpPr>
        <p:spPr>
          <a:xfrm>
            <a:off x="4639218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8" name="Moon 2607"/>
          <p:cNvSpPr/>
          <p:nvPr userDrawn="1"/>
        </p:nvSpPr>
        <p:spPr>
          <a:xfrm>
            <a:off x="4639218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9" name="Rectangle 2608"/>
          <p:cNvSpPr/>
          <p:nvPr userDrawn="1"/>
        </p:nvSpPr>
        <p:spPr>
          <a:xfrm>
            <a:off x="4951746" y="380865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610" name="Oval 2609"/>
          <p:cNvSpPr/>
          <p:nvPr userDrawn="1"/>
        </p:nvSpPr>
        <p:spPr>
          <a:xfrm>
            <a:off x="5020122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11" name="Moon 2610"/>
          <p:cNvSpPr/>
          <p:nvPr userDrawn="1"/>
        </p:nvSpPr>
        <p:spPr>
          <a:xfrm>
            <a:off x="5020122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12" name="Rectangle 2611"/>
          <p:cNvSpPr/>
          <p:nvPr userDrawn="1"/>
        </p:nvSpPr>
        <p:spPr>
          <a:xfrm>
            <a:off x="5332649" y="380865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13" name="Oval 2612"/>
          <p:cNvSpPr/>
          <p:nvPr userDrawn="1"/>
        </p:nvSpPr>
        <p:spPr>
          <a:xfrm>
            <a:off x="5401025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14" name="Moon 2613"/>
          <p:cNvSpPr/>
          <p:nvPr userDrawn="1"/>
        </p:nvSpPr>
        <p:spPr>
          <a:xfrm>
            <a:off x="5401025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15" name="Rectangle 2614"/>
          <p:cNvSpPr/>
          <p:nvPr userDrawn="1"/>
        </p:nvSpPr>
        <p:spPr>
          <a:xfrm>
            <a:off x="5713553" y="380865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16" name="Oval 2615"/>
          <p:cNvSpPr/>
          <p:nvPr userDrawn="1"/>
        </p:nvSpPr>
        <p:spPr>
          <a:xfrm>
            <a:off x="5781929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17" name="Moon 2616"/>
          <p:cNvSpPr/>
          <p:nvPr userDrawn="1"/>
        </p:nvSpPr>
        <p:spPr>
          <a:xfrm>
            <a:off x="5781929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18" name="Rectangle 2617"/>
          <p:cNvSpPr/>
          <p:nvPr userDrawn="1"/>
        </p:nvSpPr>
        <p:spPr>
          <a:xfrm>
            <a:off x="6094456" y="380865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19" name="Oval 2618"/>
          <p:cNvSpPr/>
          <p:nvPr userDrawn="1"/>
        </p:nvSpPr>
        <p:spPr>
          <a:xfrm>
            <a:off x="6162832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20" name="Moon 2619"/>
          <p:cNvSpPr/>
          <p:nvPr userDrawn="1"/>
        </p:nvSpPr>
        <p:spPr>
          <a:xfrm>
            <a:off x="6162832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21" name="Rectangle 2620"/>
          <p:cNvSpPr/>
          <p:nvPr userDrawn="1"/>
        </p:nvSpPr>
        <p:spPr>
          <a:xfrm>
            <a:off x="6475360" y="380865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22" name="Oval 2621"/>
          <p:cNvSpPr/>
          <p:nvPr userDrawn="1"/>
        </p:nvSpPr>
        <p:spPr>
          <a:xfrm>
            <a:off x="6543736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23" name="Moon 2622"/>
          <p:cNvSpPr/>
          <p:nvPr userDrawn="1"/>
        </p:nvSpPr>
        <p:spPr>
          <a:xfrm>
            <a:off x="6543736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24" name="Rectangle 2623"/>
          <p:cNvSpPr/>
          <p:nvPr userDrawn="1"/>
        </p:nvSpPr>
        <p:spPr>
          <a:xfrm>
            <a:off x="6856263" y="380865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25" name="Oval 2624"/>
          <p:cNvSpPr/>
          <p:nvPr userDrawn="1"/>
        </p:nvSpPr>
        <p:spPr>
          <a:xfrm>
            <a:off x="6924639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26" name="Moon 2625"/>
          <p:cNvSpPr/>
          <p:nvPr userDrawn="1"/>
        </p:nvSpPr>
        <p:spPr>
          <a:xfrm>
            <a:off x="6924639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27" name="Rectangle 2626"/>
          <p:cNvSpPr/>
          <p:nvPr userDrawn="1"/>
        </p:nvSpPr>
        <p:spPr>
          <a:xfrm>
            <a:off x="7237167" y="380865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28" name="Oval 2627"/>
          <p:cNvSpPr/>
          <p:nvPr userDrawn="1"/>
        </p:nvSpPr>
        <p:spPr>
          <a:xfrm>
            <a:off x="7305543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29" name="Moon 2628"/>
          <p:cNvSpPr/>
          <p:nvPr userDrawn="1"/>
        </p:nvSpPr>
        <p:spPr>
          <a:xfrm>
            <a:off x="7305543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30" name="Rectangle 2629"/>
          <p:cNvSpPr/>
          <p:nvPr userDrawn="1"/>
        </p:nvSpPr>
        <p:spPr>
          <a:xfrm>
            <a:off x="7618070" y="380865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31" name="Oval 2630"/>
          <p:cNvSpPr/>
          <p:nvPr userDrawn="1"/>
        </p:nvSpPr>
        <p:spPr>
          <a:xfrm>
            <a:off x="7686446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32" name="Moon 2631"/>
          <p:cNvSpPr/>
          <p:nvPr userDrawn="1"/>
        </p:nvSpPr>
        <p:spPr>
          <a:xfrm>
            <a:off x="7686446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33" name="Rectangle 2632"/>
          <p:cNvSpPr/>
          <p:nvPr userDrawn="1"/>
        </p:nvSpPr>
        <p:spPr>
          <a:xfrm>
            <a:off x="7998974" y="380865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634" name="Oval 2633"/>
          <p:cNvSpPr/>
          <p:nvPr userDrawn="1"/>
        </p:nvSpPr>
        <p:spPr>
          <a:xfrm>
            <a:off x="8067350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35" name="Moon 2634"/>
          <p:cNvSpPr/>
          <p:nvPr userDrawn="1"/>
        </p:nvSpPr>
        <p:spPr>
          <a:xfrm>
            <a:off x="8067350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36" name="Rectangle 2635"/>
          <p:cNvSpPr/>
          <p:nvPr userDrawn="1"/>
        </p:nvSpPr>
        <p:spPr>
          <a:xfrm>
            <a:off x="8379877" y="380865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37" name="Oval 2636"/>
          <p:cNvSpPr/>
          <p:nvPr userDrawn="1"/>
        </p:nvSpPr>
        <p:spPr>
          <a:xfrm>
            <a:off x="8448253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38" name="Moon 2637"/>
          <p:cNvSpPr/>
          <p:nvPr userDrawn="1"/>
        </p:nvSpPr>
        <p:spPr>
          <a:xfrm>
            <a:off x="8448253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39" name="Rectangle 2638"/>
          <p:cNvSpPr/>
          <p:nvPr userDrawn="1"/>
        </p:nvSpPr>
        <p:spPr>
          <a:xfrm>
            <a:off x="8760781" y="380865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40" name="Oval 2639"/>
          <p:cNvSpPr/>
          <p:nvPr userDrawn="1"/>
        </p:nvSpPr>
        <p:spPr>
          <a:xfrm>
            <a:off x="8829157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41" name="Moon 2640"/>
          <p:cNvSpPr/>
          <p:nvPr userDrawn="1"/>
        </p:nvSpPr>
        <p:spPr>
          <a:xfrm>
            <a:off x="8829157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42" name="Rectangle 2641"/>
          <p:cNvSpPr/>
          <p:nvPr userDrawn="1"/>
        </p:nvSpPr>
        <p:spPr>
          <a:xfrm>
            <a:off x="0" y="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43" name="Oval 2642"/>
          <p:cNvSpPr/>
          <p:nvPr userDrawn="1"/>
        </p:nvSpPr>
        <p:spPr>
          <a:xfrm>
            <a:off x="68376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44" name="Moon 2643"/>
          <p:cNvSpPr/>
          <p:nvPr userDrawn="1"/>
        </p:nvSpPr>
        <p:spPr>
          <a:xfrm>
            <a:off x="68376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45" name="Rectangle 2644"/>
          <p:cNvSpPr/>
          <p:nvPr userDrawn="1"/>
        </p:nvSpPr>
        <p:spPr>
          <a:xfrm>
            <a:off x="380904" y="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46" name="Oval 2645"/>
          <p:cNvSpPr/>
          <p:nvPr userDrawn="1"/>
        </p:nvSpPr>
        <p:spPr>
          <a:xfrm>
            <a:off x="449280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47" name="Moon 2646"/>
          <p:cNvSpPr/>
          <p:nvPr userDrawn="1"/>
        </p:nvSpPr>
        <p:spPr>
          <a:xfrm>
            <a:off x="449280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48" name="Rectangle 2647"/>
          <p:cNvSpPr/>
          <p:nvPr userDrawn="1"/>
        </p:nvSpPr>
        <p:spPr>
          <a:xfrm>
            <a:off x="761807" y="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49" name="Oval 2648"/>
          <p:cNvSpPr/>
          <p:nvPr userDrawn="1"/>
        </p:nvSpPr>
        <p:spPr>
          <a:xfrm>
            <a:off x="830183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50" name="Moon 2649"/>
          <p:cNvSpPr/>
          <p:nvPr userDrawn="1"/>
        </p:nvSpPr>
        <p:spPr>
          <a:xfrm>
            <a:off x="830183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51" name="Rectangle 2650"/>
          <p:cNvSpPr/>
          <p:nvPr userDrawn="1"/>
        </p:nvSpPr>
        <p:spPr>
          <a:xfrm>
            <a:off x="1142711" y="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52" name="Oval 2651"/>
          <p:cNvSpPr/>
          <p:nvPr userDrawn="1"/>
        </p:nvSpPr>
        <p:spPr>
          <a:xfrm>
            <a:off x="1211087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53" name="Moon 2652"/>
          <p:cNvSpPr/>
          <p:nvPr userDrawn="1"/>
        </p:nvSpPr>
        <p:spPr>
          <a:xfrm>
            <a:off x="1211087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54" name="Rectangle 2653"/>
          <p:cNvSpPr/>
          <p:nvPr userDrawn="1"/>
        </p:nvSpPr>
        <p:spPr>
          <a:xfrm>
            <a:off x="1523614" y="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655" name="Oval 2654"/>
          <p:cNvSpPr/>
          <p:nvPr userDrawn="1"/>
        </p:nvSpPr>
        <p:spPr>
          <a:xfrm>
            <a:off x="1591990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56" name="Moon 2655"/>
          <p:cNvSpPr/>
          <p:nvPr userDrawn="1"/>
        </p:nvSpPr>
        <p:spPr>
          <a:xfrm>
            <a:off x="1591990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57" name="Rectangle 2656"/>
          <p:cNvSpPr/>
          <p:nvPr userDrawn="1"/>
        </p:nvSpPr>
        <p:spPr>
          <a:xfrm>
            <a:off x="1904518" y="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658" name="Oval 2657"/>
          <p:cNvSpPr/>
          <p:nvPr userDrawn="1"/>
        </p:nvSpPr>
        <p:spPr>
          <a:xfrm>
            <a:off x="1972894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59" name="Moon 2658"/>
          <p:cNvSpPr/>
          <p:nvPr userDrawn="1"/>
        </p:nvSpPr>
        <p:spPr>
          <a:xfrm>
            <a:off x="1972894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0" name="Rectangle 2659"/>
          <p:cNvSpPr/>
          <p:nvPr userDrawn="1"/>
        </p:nvSpPr>
        <p:spPr>
          <a:xfrm>
            <a:off x="2285421" y="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1" name="Oval 2660"/>
          <p:cNvSpPr/>
          <p:nvPr userDrawn="1"/>
        </p:nvSpPr>
        <p:spPr>
          <a:xfrm>
            <a:off x="2353797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2" name="Moon 2661"/>
          <p:cNvSpPr/>
          <p:nvPr userDrawn="1"/>
        </p:nvSpPr>
        <p:spPr>
          <a:xfrm>
            <a:off x="2353797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3" name="Rectangle 2662"/>
          <p:cNvSpPr/>
          <p:nvPr userDrawn="1"/>
        </p:nvSpPr>
        <p:spPr>
          <a:xfrm>
            <a:off x="2666325" y="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4" name="Oval 2663"/>
          <p:cNvSpPr/>
          <p:nvPr userDrawn="1"/>
        </p:nvSpPr>
        <p:spPr>
          <a:xfrm>
            <a:off x="2734701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5" name="Moon 2664"/>
          <p:cNvSpPr/>
          <p:nvPr userDrawn="1"/>
        </p:nvSpPr>
        <p:spPr>
          <a:xfrm>
            <a:off x="2734701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6" name="Rectangle 2665"/>
          <p:cNvSpPr/>
          <p:nvPr userDrawn="1"/>
        </p:nvSpPr>
        <p:spPr>
          <a:xfrm>
            <a:off x="3047228" y="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667" name="Oval 2666"/>
          <p:cNvSpPr/>
          <p:nvPr userDrawn="1"/>
        </p:nvSpPr>
        <p:spPr>
          <a:xfrm>
            <a:off x="3115604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8" name="Moon 2667"/>
          <p:cNvSpPr/>
          <p:nvPr userDrawn="1"/>
        </p:nvSpPr>
        <p:spPr>
          <a:xfrm>
            <a:off x="3115604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9" name="Rectangle 2668"/>
          <p:cNvSpPr/>
          <p:nvPr userDrawn="1"/>
        </p:nvSpPr>
        <p:spPr>
          <a:xfrm>
            <a:off x="3428132" y="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0" name="Oval 2669"/>
          <p:cNvSpPr/>
          <p:nvPr userDrawn="1"/>
        </p:nvSpPr>
        <p:spPr>
          <a:xfrm>
            <a:off x="3496508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1" name="Moon 2670"/>
          <p:cNvSpPr/>
          <p:nvPr userDrawn="1"/>
        </p:nvSpPr>
        <p:spPr>
          <a:xfrm>
            <a:off x="3496508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2" name="Rectangle 2671"/>
          <p:cNvSpPr/>
          <p:nvPr userDrawn="1"/>
        </p:nvSpPr>
        <p:spPr>
          <a:xfrm>
            <a:off x="3809035" y="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3" name="Oval 2672"/>
          <p:cNvSpPr/>
          <p:nvPr userDrawn="1"/>
        </p:nvSpPr>
        <p:spPr>
          <a:xfrm>
            <a:off x="3877411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4" name="Moon 2673"/>
          <p:cNvSpPr/>
          <p:nvPr userDrawn="1"/>
        </p:nvSpPr>
        <p:spPr>
          <a:xfrm>
            <a:off x="3877411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5" name="Rectangle 2674"/>
          <p:cNvSpPr/>
          <p:nvPr userDrawn="1"/>
        </p:nvSpPr>
        <p:spPr>
          <a:xfrm>
            <a:off x="4189939" y="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6" name="Oval 2675"/>
          <p:cNvSpPr/>
          <p:nvPr userDrawn="1"/>
        </p:nvSpPr>
        <p:spPr>
          <a:xfrm>
            <a:off x="4258315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7" name="Moon 2676"/>
          <p:cNvSpPr/>
          <p:nvPr userDrawn="1"/>
        </p:nvSpPr>
        <p:spPr>
          <a:xfrm>
            <a:off x="4258315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8" name="Rectangle 2677"/>
          <p:cNvSpPr/>
          <p:nvPr userDrawn="1"/>
        </p:nvSpPr>
        <p:spPr>
          <a:xfrm>
            <a:off x="4570842" y="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679" name="Oval 2678"/>
          <p:cNvSpPr/>
          <p:nvPr userDrawn="1"/>
        </p:nvSpPr>
        <p:spPr>
          <a:xfrm>
            <a:off x="4639218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80" name="Moon 2679"/>
          <p:cNvSpPr/>
          <p:nvPr userDrawn="1"/>
        </p:nvSpPr>
        <p:spPr>
          <a:xfrm>
            <a:off x="4639218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81" name="Rectangle 2680"/>
          <p:cNvSpPr/>
          <p:nvPr userDrawn="1"/>
        </p:nvSpPr>
        <p:spPr>
          <a:xfrm>
            <a:off x="4951746" y="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82" name="Oval 2681"/>
          <p:cNvSpPr/>
          <p:nvPr userDrawn="1"/>
        </p:nvSpPr>
        <p:spPr>
          <a:xfrm>
            <a:off x="5020122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83" name="Moon 2682"/>
          <p:cNvSpPr/>
          <p:nvPr userDrawn="1"/>
        </p:nvSpPr>
        <p:spPr>
          <a:xfrm>
            <a:off x="5020122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84" name="Rectangle 2683"/>
          <p:cNvSpPr/>
          <p:nvPr userDrawn="1"/>
        </p:nvSpPr>
        <p:spPr>
          <a:xfrm>
            <a:off x="5332649" y="0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85" name="Oval 2684"/>
          <p:cNvSpPr/>
          <p:nvPr userDrawn="1"/>
        </p:nvSpPr>
        <p:spPr>
          <a:xfrm>
            <a:off x="5401025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86" name="Moon 2685"/>
          <p:cNvSpPr/>
          <p:nvPr userDrawn="1"/>
        </p:nvSpPr>
        <p:spPr>
          <a:xfrm>
            <a:off x="5401025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87" name="Rectangle 2686"/>
          <p:cNvSpPr/>
          <p:nvPr userDrawn="1"/>
        </p:nvSpPr>
        <p:spPr>
          <a:xfrm>
            <a:off x="5713553" y="0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88" name="Oval 2687"/>
          <p:cNvSpPr/>
          <p:nvPr userDrawn="1"/>
        </p:nvSpPr>
        <p:spPr>
          <a:xfrm>
            <a:off x="5781929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89" name="Moon 2688"/>
          <p:cNvSpPr/>
          <p:nvPr userDrawn="1"/>
        </p:nvSpPr>
        <p:spPr>
          <a:xfrm>
            <a:off x="5781929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90" name="Rectangle 2689"/>
          <p:cNvSpPr/>
          <p:nvPr userDrawn="1"/>
        </p:nvSpPr>
        <p:spPr>
          <a:xfrm>
            <a:off x="6094456" y="0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91" name="Oval 2690"/>
          <p:cNvSpPr/>
          <p:nvPr userDrawn="1"/>
        </p:nvSpPr>
        <p:spPr>
          <a:xfrm>
            <a:off x="6162832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92" name="Moon 2691"/>
          <p:cNvSpPr/>
          <p:nvPr userDrawn="1"/>
        </p:nvSpPr>
        <p:spPr>
          <a:xfrm>
            <a:off x="6162832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93" name="Rectangle 2692"/>
          <p:cNvSpPr/>
          <p:nvPr userDrawn="1"/>
        </p:nvSpPr>
        <p:spPr>
          <a:xfrm>
            <a:off x="6475360" y="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94" name="Oval 2693"/>
          <p:cNvSpPr/>
          <p:nvPr userDrawn="1"/>
        </p:nvSpPr>
        <p:spPr>
          <a:xfrm>
            <a:off x="6543736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95" name="Moon 2694"/>
          <p:cNvSpPr/>
          <p:nvPr userDrawn="1"/>
        </p:nvSpPr>
        <p:spPr>
          <a:xfrm>
            <a:off x="6543736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96" name="Rectangle 2695"/>
          <p:cNvSpPr/>
          <p:nvPr userDrawn="1"/>
        </p:nvSpPr>
        <p:spPr>
          <a:xfrm>
            <a:off x="6856263" y="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97" name="Oval 2696"/>
          <p:cNvSpPr/>
          <p:nvPr userDrawn="1"/>
        </p:nvSpPr>
        <p:spPr>
          <a:xfrm>
            <a:off x="6924639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98" name="Moon 2697"/>
          <p:cNvSpPr/>
          <p:nvPr userDrawn="1"/>
        </p:nvSpPr>
        <p:spPr>
          <a:xfrm>
            <a:off x="6924639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99" name="Rectangle 2698"/>
          <p:cNvSpPr/>
          <p:nvPr userDrawn="1"/>
        </p:nvSpPr>
        <p:spPr>
          <a:xfrm>
            <a:off x="7237167" y="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00" name="Oval 2699"/>
          <p:cNvSpPr/>
          <p:nvPr userDrawn="1"/>
        </p:nvSpPr>
        <p:spPr>
          <a:xfrm>
            <a:off x="7305543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01" name="Moon 2700"/>
          <p:cNvSpPr/>
          <p:nvPr userDrawn="1"/>
        </p:nvSpPr>
        <p:spPr>
          <a:xfrm>
            <a:off x="7305543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02" name="Rectangle 2701"/>
          <p:cNvSpPr/>
          <p:nvPr userDrawn="1"/>
        </p:nvSpPr>
        <p:spPr>
          <a:xfrm>
            <a:off x="7618070" y="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03" name="Oval 2702"/>
          <p:cNvSpPr/>
          <p:nvPr userDrawn="1"/>
        </p:nvSpPr>
        <p:spPr>
          <a:xfrm>
            <a:off x="7686446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04" name="Moon 2703"/>
          <p:cNvSpPr/>
          <p:nvPr userDrawn="1"/>
        </p:nvSpPr>
        <p:spPr>
          <a:xfrm>
            <a:off x="7686446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05" name="Rectangle 2704"/>
          <p:cNvSpPr/>
          <p:nvPr userDrawn="1"/>
        </p:nvSpPr>
        <p:spPr>
          <a:xfrm>
            <a:off x="7998974" y="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06" name="Oval 2705"/>
          <p:cNvSpPr/>
          <p:nvPr userDrawn="1"/>
        </p:nvSpPr>
        <p:spPr>
          <a:xfrm>
            <a:off x="8067350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07" name="Moon 2706"/>
          <p:cNvSpPr/>
          <p:nvPr userDrawn="1"/>
        </p:nvSpPr>
        <p:spPr>
          <a:xfrm>
            <a:off x="8067350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08" name="Rectangle 2707"/>
          <p:cNvSpPr/>
          <p:nvPr userDrawn="1"/>
        </p:nvSpPr>
        <p:spPr>
          <a:xfrm>
            <a:off x="8379877" y="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09" name="Oval 2708"/>
          <p:cNvSpPr/>
          <p:nvPr userDrawn="1"/>
        </p:nvSpPr>
        <p:spPr>
          <a:xfrm>
            <a:off x="8448253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10" name="Moon 2709"/>
          <p:cNvSpPr/>
          <p:nvPr userDrawn="1"/>
        </p:nvSpPr>
        <p:spPr>
          <a:xfrm>
            <a:off x="8448253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11" name="Rectangle 2710"/>
          <p:cNvSpPr/>
          <p:nvPr userDrawn="1"/>
        </p:nvSpPr>
        <p:spPr>
          <a:xfrm>
            <a:off x="8760781" y="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12" name="Oval 2711"/>
          <p:cNvSpPr/>
          <p:nvPr userDrawn="1"/>
        </p:nvSpPr>
        <p:spPr>
          <a:xfrm>
            <a:off x="8829157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13" name="Moon 2712"/>
          <p:cNvSpPr/>
          <p:nvPr userDrawn="1"/>
        </p:nvSpPr>
        <p:spPr>
          <a:xfrm>
            <a:off x="8829157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14" name="Rectangle 2713"/>
          <p:cNvSpPr/>
          <p:nvPr userDrawn="1"/>
        </p:nvSpPr>
        <p:spPr>
          <a:xfrm>
            <a:off x="1904518" y="4189513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15" name="Oval 2714"/>
          <p:cNvSpPr/>
          <p:nvPr userDrawn="1"/>
        </p:nvSpPr>
        <p:spPr>
          <a:xfrm>
            <a:off x="1972894" y="425831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16" name="Moon 2715"/>
          <p:cNvSpPr/>
          <p:nvPr userDrawn="1"/>
        </p:nvSpPr>
        <p:spPr>
          <a:xfrm>
            <a:off x="1972894" y="425831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17" name="Rectangle 2716"/>
          <p:cNvSpPr/>
          <p:nvPr userDrawn="1"/>
        </p:nvSpPr>
        <p:spPr>
          <a:xfrm>
            <a:off x="1904518" y="3808648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18" name="Oval 2717"/>
          <p:cNvSpPr/>
          <p:nvPr userDrawn="1"/>
        </p:nvSpPr>
        <p:spPr>
          <a:xfrm>
            <a:off x="1972894" y="387744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19" name="Moon 2718"/>
          <p:cNvSpPr/>
          <p:nvPr userDrawn="1"/>
        </p:nvSpPr>
        <p:spPr>
          <a:xfrm>
            <a:off x="1972894" y="387744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20" name="Rectangle 2719"/>
          <p:cNvSpPr/>
          <p:nvPr userDrawn="1"/>
        </p:nvSpPr>
        <p:spPr>
          <a:xfrm>
            <a:off x="3428132" y="4951242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21" name="Oval 2720"/>
          <p:cNvSpPr/>
          <p:nvPr userDrawn="1"/>
        </p:nvSpPr>
        <p:spPr>
          <a:xfrm>
            <a:off x="3496508" y="502003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22" name="Moon 2721"/>
          <p:cNvSpPr/>
          <p:nvPr userDrawn="1"/>
        </p:nvSpPr>
        <p:spPr>
          <a:xfrm>
            <a:off x="3496508" y="502003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23" name="Rectangle 2722"/>
          <p:cNvSpPr/>
          <p:nvPr userDrawn="1"/>
        </p:nvSpPr>
        <p:spPr>
          <a:xfrm>
            <a:off x="3809035" y="4951242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24" name="Oval 2723"/>
          <p:cNvSpPr/>
          <p:nvPr userDrawn="1"/>
        </p:nvSpPr>
        <p:spPr>
          <a:xfrm>
            <a:off x="3877411" y="502003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25" name="Moon 2724"/>
          <p:cNvSpPr/>
          <p:nvPr userDrawn="1"/>
        </p:nvSpPr>
        <p:spPr>
          <a:xfrm>
            <a:off x="3877411" y="502003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26" name="Rectangle 2725"/>
          <p:cNvSpPr/>
          <p:nvPr userDrawn="1"/>
        </p:nvSpPr>
        <p:spPr>
          <a:xfrm>
            <a:off x="5332649" y="1523459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27" name="Oval 2726"/>
          <p:cNvSpPr/>
          <p:nvPr userDrawn="1"/>
        </p:nvSpPr>
        <p:spPr>
          <a:xfrm>
            <a:off x="5401025" y="159225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28" name="Moon 2727"/>
          <p:cNvSpPr/>
          <p:nvPr userDrawn="1"/>
        </p:nvSpPr>
        <p:spPr>
          <a:xfrm>
            <a:off x="5401025" y="159225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29" name="Rectangle 2728"/>
          <p:cNvSpPr/>
          <p:nvPr userDrawn="1"/>
        </p:nvSpPr>
        <p:spPr>
          <a:xfrm>
            <a:off x="5713553" y="1523459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30" name="Oval 2729"/>
          <p:cNvSpPr/>
          <p:nvPr userDrawn="1"/>
        </p:nvSpPr>
        <p:spPr>
          <a:xfrm>
            <a:off x="5781929" y="159225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31" name="Moon 2730"/>
          <p:cNvSpPr/>
          <p:nvPr userDrawn="1"/>
        </p:nvSpPr>
        <p:spPr>
          <a:xfrm>
            <a:off x="5781929" y="159225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32" name="Rectangle 2731"/>
          <p:cNvSpPr/>
          <p:nvPr userDrawn="1"/>
        </p:nvSpPr>
        <p:spPr>
          <a:xfrm>
            <a:off x="6856263" y="3808648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33" name="Oval 2732"/>
          <p:cNvSpPr/>
          <p:nvPr userDrawn="1"/>
        </p:nvSpPr>
        <p:spPr>
          <a:xfrm>
            <a:off x="6924639" y="387744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34" name="Moon 2733"/>
          <p:cNvSpPr/>
          <p:nvPr userDrawn="1"/>
        </p:nvSpPr>
        <p:spPr>
          <a:xfrm>
            <a:off x="6924639" y="387744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35" name="Rectangle 2734"/>
          <p:cNvSpPr/>
          <p:nvPr userDrawn="1"/>
        </p:nvSpPr>
        <p:spPr>
          <a:xfrm>
            <a:off x="6856263" y="3427783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36" name="Oval 2735"/>
          <p:cNvSpPr/>
          <p:nvPr userDrawn="1"/>
        </p:nvSpPr>
        <p:spPr>
          <a:xfrm>
            <a:off x="6924639" y="349658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37" name="Moon 2736"/>
          <p:cNvSpPr/>
          <p:nvPr userDrawn="1"/>
        </p:nvSpPr>
        <p:spPr>
          <a:xfrm>
            <a:off x="6924639" y="349658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676" y="1531403"/>
            <a:ext cx="5332648" cy="1978560"/>
          </a:xfrm>
        </p:spPr>
        <p:txBody>
          <a:bodyPr anchor="b"/>
          <a:lstStyle>
            <a:lvl1pPr algn="ctr">
              <a:defRPr sz="54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5676" y="3602038"/>
            <a:ext cx="5332648" cy="1730068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473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latin typeface="+mn-lt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853FE-D4A7-44A4-ABA6-C8220C90695F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DB433-8946-4B30-B593-6297690163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716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853FE-D4A7-44A4-ABA6-C8220C90695F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DB433-8946-4B30-B593-6297690163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55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Your Date Here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Your Footer Here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42041-FF2F-430B-AD32-D8E9A72EA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832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Your Date Here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Your Footer Here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42041-FF2F-430B-AD32-D8E9A72EA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191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Your Date Here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Your Footer Here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42041-FF2F-430B-AD32-D8E9A72EA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700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Your Date Here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Your Footer Here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42041-FF2F-430B-AD32-D8E9A72EA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437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Your Date Here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Your Footer Here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42041-FF2F-430B-AD32-D8E9A72EA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10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Your Date Here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Your Footer Here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42041-FF2F-430B-AD32-D8E9A72EA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544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Your Date Here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Your Footer Here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42041-FF2F-430B-AD32-D8E9A72EA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722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Your Date Here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Your Footer Here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42041-FF2F-430B-AD32-D8E9A72EA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31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GO - Title Slide 2">
    <p:bg>
      <p:bgPr>
        <a:gradFill>
          <a:gsLst>
            <a:gs pos="47000">
              <a:schemeClr val="accent3">
                <a:lumMod val="5000"/>
                <a:lumOff val="95000"/>
              </a:schemeClr>
            </a:gs>
            <a:gs pos="83000">
              <a:schemeClr val="accent3">
                <a:lumMod val="45000"/>
                <a:lumOff val="5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29" y="1122363"/>
            <a:ext cx="7858144" cy="2387600"/>
          </a:xfr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772" name="Subtitle 2"/>
          <p:cNvSpPr>
            <a:spLocks noGrp="1"/>
          </p:cNvSpPr>
          <p:nvPr>
            <p:ph type="subTitle" idx="1"/>
          </p:nvPr>
        </p:nvSpPr>
        <p:spPr>
          <a:xfrm>
            <a:off x="643921" y="3602038"/>
            <a:ext cx="7856159" cy="1730068"/>
          </a:xfrm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775" name="Rectangle 774"/>
          <p:cNvSpPr/>
          <p:nvPr userDrawn="1"/>
        </p:nvSpPr>
        <p:spPr>
          <a:xfrm>
            <a:off x="0" y="647470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6" name="Oval 775"/>
          <p:cNvSpPr/>
          <p:nvPr userDrawn="1"/>
        </p:nvSpPr>
        <p:spPr>
          <a:xfrm>
            <a:off x="68376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7" name="Moon 776"/>
          <p:cNvSpPr/>
          <p:nvPr userDrawn="1"/>
        </p:nvSpPr>
        <p:spPr>
          <a:xfrm>
            <a:off x="68376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8" name="Rectangle 777"/>
          <p:cNvSpPr/>
          <p:nvPr userDrawn="1"/>
        </p:nvSpPr>
        <p:spPr>
          <a:xfrm>
            <a:off x="380904" y="6474700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9" name="Oval 778"/>
          <p:cNvSpPr/>
          <p:nvPr userDrawn="1"/>
        </p:nvSpPr>
        <p:spPr>
          <a:xfrm>
            <a:off x="449280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0" name="Moon 779"/>
          <p:cNvSpPr/>
          <p:nvPr userDrawn="1"/>
        </p:nvSpPr>
        <p:spPr>
          <a:xfrm>
            <a:off x="449280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1" name="Rectangle 780"/>
          <p:cNvSpPr/>
          <p:nvPr userDrawn="1"/>
        </p:nvSpPr>
        <p:spPr>
          <a:xfrm>
            <a:off x="761807" y="647470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2" name="Oval 781"/>
          <p:cNvSpPr/>
          <p:nvPr userDrawn="1"/>
        </p:nvSpPr>
        <p:spPr>
          <a:xfrm>
            <a:off x="830183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3" name="Moon 782"/>
          <p:cNvSpPr/>
          <p:nvPr userDrawn="1"/>
        </p:nvSpPr>
        <p:spPr>
          <a:xfrm>
            <a:off x="830183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4" name="Rectangle 783"/>
          <p:cNvSpPr/>
          <p:nvPr userDrawn="1"/>
        </p:nvSpPr>
        <p:spPr>
          <a:xfrm>
            <a:off x="1142711" y="647470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5" name="Oval 784"/>
          <p:cNvSpPr/>
          <p:nvPr userDrawn="1"/>
        </p:nvSpPr>
        <p:spPr>
          <a:xfrm>
            <a:off x="1211087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6" name="Moon 785"/>
          <p:cNvSpPr/>
          <p:nvPr userDrawn="1"/>
        </p:nvSpPr>
        <p:spPr>
          <a:xfrm>
            <a:off x="1211087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7" name="Rectangle 786"/>
          <p:cNvSpPr/>
          <p:nvPr userDrawn="1"/>
        </p:nvSpPr>
        <p:spPr>
          <a:xfrm>
            <a:off x="1523614" y="647470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8" name="Oval 787"/>
          <p:cNvSpPr/>
          <p:nvPr userDrawn="1"/>
        </p:nvSpPr>
        <p:spPr>
          <a:xfrm>
            <a:off x="1591990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9" name="Moon 788"/>
          <p:cNvSpPr/>
          <p:nvPr userDrawn="1"/>
        </p:nvSpPr>
        <p:spPr>
          <a:xfrm>
            <a:off x="1591990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0" name="Rectangle 789"/>
          <p:cNvSpPr/>
          <p:nvPr userDrawn="1"/>
        </p:nvSpPr>
        <p:spPr>
          <a:xfrm>
            <a:off x="1904518" y="6474700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1" name="Oval 790"/>
          <p:cNvSpPr/>
          <p:nvPr userDrawn="1"/>
        </p:nvSpPr>
        <p:spPr>
          <a:xfrm>
            <a:off x="1972894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2" name="Moon 791"/>
          <p:cNvSpPr/>
          <p:nvPr userDrawn="1"/>
        </p:nvSpPr>
        <p:spPr>
          <a:xfrm>
            <a:off x="1972894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3" name="Rectangle 792"/>
          <p:cNvSpPr/>
          <p:nvPr userDrawn="1"/>
        </p:nvSpPr>
        <p:spPr>
          <a:xfrm>
            <a:off x="2285421" y="647470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4" name="Oval 793"/>
          <p:cNvSpPr/>
          <p:nvPr userDrawn="1"/>
        </p:nvSpPr>
        <p:spPr>
          <a:xfrm>
            <a:off x="2353797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5" name="Moon 794"/>
          <p:cNvSpPr/>
          <p:nvPr userDrawn="1"/>
        </p:nvSpPr>
        <p:spPr>
          <a:xfrm>
            <a:off x="2353797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6" name="Rectangle 795"/>
          <p:cNvSpPr/>
          <p:nvPr userDrawn="1"/>
        </p:nvSpPr>
        <p:spPr>
          <a:xfrm>
            <a:off x="2666325" y="647470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7" name="Oval 796"/>
          <p:cNvSpPr/>
          <p:nvPr userDrawn="1"/>
        </p:nvSpPr>
        <p:spPr>
          <a:xfrm>
            <a:off x="2734701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8" name="Moon 797"/>
          <p:cNvSpPr/>
          <p:nvPr userDrawn="1"/>
        </p:nvSpPr>
        <p:spPr>
          <a:xfrm>
            <a:off x="2734701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9" name="Rectangle 798"/>
          <p:cNvSpPr/>
          <p:nvPr userDrawn="1"/>
        </p:nvSpPr>
        <p:spPr>
          <a:xfrm>
            <a:off x="3047228" y="647470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00" name="Oval 799"/>
          <p:cNvSpPr/>
          <p:nvPr userDrawn="1"/>
        </p:nvSpPr>
        <p:spPr>
          <a:xfrm>
            <a:off x="3115604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1" name="Moon 800"/>
          <p:cNvSpPr/>
          <p:nvPr userDrawn="1"/>
        </p:nvSpPr>
        <p:spPr>
          <a:xfrm>
            <a:off x="3115604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2" name="Rectangle 801"/>
          <p:cNvSpPr/>
          <p:nvPr userDrawn="1"/>
        </p:nvSpPr>
        <p:spPr>
          <a:xfrm>
            <a:off x="3428132" y="647470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3" name="Oval 802"/>
          <p:cNvSpPr/>
          <p:nvPr userDrawn="1"/>
        </p:nvSpPr>
        <p:spPr>
          <a:xfrm>
            <a:off x="3496508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4" name="Moon 803"/>
          <p:cNvSpPr/>
          <p:nvPr userDrawn="1"/>
        </p:nvSpPr>
        <p:spPr>
          <a:xfrm>
            <a:off x="3496508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5" name="Rectangle 804"/>
          <p:cNvSpPr/>
          <p:nvPr userDrawn="1"/>
        </p:nvSpPr>
        <p:spPr>
          <a:xfrm>
            <a:off x="3809035" y="6474700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6" name="Oval 805"/>
          <p:cNvSpPr/>
          <p:nvPr userDrawn="1"/>
        </p:nvSpPr>
        <p:spPr>
          <a:xfrm>
            <a:off x="3877411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7" name="Moon 806"/>
          <p:cNvSpPr/>
          <p:nvPr userDrawn="1"/>
        </p:nvSpPr>
        <p:spPr>
          <a:xfrm>
            <a:off x="3877411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8" name="Rectangle 807"/>
          <p:cNvSpPr/>
          <p:nvPr userDrawn="1"/>
        </p:nvSpPr>
        <p:spPr>
          <a:xfrm>
            <a:off x="4189939" y="647470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9" name="Oval 808"/>
          <p:cNvSpPr/>
          <p:nvPr userDrawn="1"/>
        </p:nvSpPr>
        <p:spPr>
          <a:xfrm>
            <a:off x="4258315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0" name="Moon 809"/>
          <p:cNvSpPr/>
          <p:nvPr userDrawn="1"/>
        </p:nvSpPr>
        <p:spPr>
          <a:xfrm>
            <a:off x="4258315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1" name="Rectangle 810"/>
          <p:cNvSpPr/>
          <p:nvPr userDrawn="1"/>
        </p:nvSpPr>
        <p:spPr>
          <a:xfrm>
            <a:off x="4570842" y="647470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2" name="Oval 811"/>
          <p:cNvSpPr/>
          <p:nvPr userDrawn="1"/>
        </p:nvSpPr>
        <p:spPr>
          <a:xfrm>
            <a:off x="4639218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3" name="Moon 812"/>
          <p:cNvSpPr/>
          <p:nvPr userDrawn="1"/>
        </p:nvSpPr>
        <p:spPr>
          <a:xfrm>
            <a:off x="4639218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4" name="Rectangle 813"/>
          <p:cNvSpPr/>
          <p:nvPr userDrawn="1"/>
        </p:nvSpPr>
        <p:spPr>
          <a:xfrm>
            <a:off x="4951746" y="647470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5" name="Oval 814"/>
          <p:cNvSpPr/>
          <p:nvPr userDrawn="1"/>
        </p:nvSpPr>
        <p:spPr>
          <a:xfrm>
            <a:off x="5020122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6" name="Moon 815"/>
          <p:cNvSpPr/>
          <p:nvPr userDrawn="1"/>
        </p:nvSpPr>
        <p:spPr>
          <a:xfrm>
            <a:off x="5020122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7" name="Rectangle 816"/>
          <p:cNvSpPr/>
          <p:nvPr userDrawn="1"/>
        </p:nvSpPr>
        <p:spPr>
          <a:xfrm>
            <a:off x="5332649" y="647470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18" name="Oval 817"/>
          <p:cNvSpPr/>
          <p:nvPr userDrawn="1"/>
        </p:nvSpPr>
        <p:spPr>
          <a:xfrm>
            <a:off x="5401025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9" name="Moon 818"/>
          <p:cNvSpPr/>
          <p:nvPr userDrawn="1"/>
        </p:nvSpPr>
        <p:spPr>
          <a:xfrm>
            <a:off x="5401025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0" name="Rectangle 819"/>
          <p:cNvSpPr/>
          <p:nvPr userDrawn="1"/>
        </p:nvSpPr>
        <p:spPr>
          <a:xfrm>
            <a:off x="5713553" y="647470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1" name="Oval 820"/>
          <p:cNvSpPr/>
          <p:nvPr userDrawn="1"/>
        </p:nvSpPr>
        <p:spPr>
          <a:xfrm>
            <a:off x="5781929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2" name="Moon 821"/>
          <p:cNvSpPr/>
          <p:nvPr userDrawn="1"/>
        </p:nvSpPr>
        <p:spPr>
          <a:xfrm>
            <a:off x="5781929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3" name="Rectangle 822"/>
          <p:cNvSpPr/>
          <p:nvPr userDrawn="1"/>
        </p:nvSpPr>
        <p:spPr>
          <a:xfrm>
            <a:off x="6094456" y="647470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4" name="Oval 823"/>
          <p:cNvSpPr/>
          <p:nvPr userDrawn="1"/>
        </p:nvSpPr>
        <p:spPr>
          <a:xfrm>
            <a:off x="6162832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5" name="Moon 824"/>
          <p:cNvSpPr/>
          <p:nvPr userDrawn="1"/>
        </p:nvSpPr>
        <p:spPr>
          <a:xfrm>
            <a:off x="6162832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6" name="Rectangle 825"/>
          <p:cNvSpPr/>
          <p:nvPr userDrawn="1"/>
        </p:nvSpPr>
        <p:spPr>
          <a:xfrm>
            <a:off x="6475360" y="647470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7" name="Oval 826"/>
          <p:cNvSpPr/>
          <p:nvPr userDrawn="1"/>
        </p:nvSpPr>
        <p:spPr>
          <a:xfrm>
            <a:off x="6543736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8" name="Moon 827"/>
          <p:cNvSpPr/>
          <p:nvPr userDrawn="1"/>
        </p:nvSpPr>
        <p:spPr>
          <a:xfrm>
            <a:off x="6543736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9" name="Rectangle 828"/>
          <p:cNvSpPr/>
          <p:nvPr userDrawn="1"/>
        </p:nvSpPr>
        <p:spPr>
          <a:xfrm>
            <a:off x="6856263" y="647470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0" name="Oval 829"/>
          <p:cNvSpPr/>
          <p:nvPr userDrawn="1"/>
        </p:nvSpPr>
        <p:spPr>
          <a:xfrm>
            <a:off x="6924639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1" name="Moon 830"/>
          <p:cNvSpPr/>
          <p:nvPr userDrawn="1"/>
        </p:nvSpPr>
        <p:spPr>
          <a:xfrm>
            <a:off x="6924639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2" name="Rectangle 831"/>
          <p:cNvSpPr/>
          <p:nvPr userDrawn="1"/>
        </p:nvSpPr>
        <p:spPr>
          <a:xfrm>
            <a:off x="7237167" y="647470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3" name="Oval 832"/>
          <p:cNvSpPr/>
          <p:nvPr userDrawn="1"/>
        </p:nvSpPr>
        <p:spPr>
          <a:xfrm>
            <a:off x="7305543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4" name="Moon 833"/>
          <p:cNvSpPr/>
          <p:nvPr userDrawn="1"/>
        </p:nvSpPr>
        <p:spPr>
          <a:xfrm>
            <a:off x="7305543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5" name="Rectangle 834"/>
          <p:cNvSpPr/>
          <p:nvPr userDrawn="1"/>
        </p:nvSpPr>
        <p:spPr>
          <a:xfrm>
            <a:off x="7618070" y="647470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36" name="Oval 835"/>
          <p:cNvSpPr/>
          <p:nvPr userDrawn="1"/>
        </p:nvSpPr>
        <p:spPr>
          <a:xfrm>
            <a:off x="7686446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7" name="Moon 836"/>
          <p:cNvSpPr/>
          <p:nvPr userDrawn="1"/>
        </p:nvSpPr>
        <p:spPr>
          <a:xfrm>
            <a:off x="7686446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8" name="Rectangle 837"/>
          <p:cNvSpPr/>
          <p:nvPr userDrawn="1"/>
        </p:nvSpPr>
        <p:spPr>
          <a:xfrm>
            <a:off x="7998974" y="647470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39" name="Oval 838"/>
          <p:cNvSpPr/>
          <p:nvPr userDrawn="1"/>
        </p:nvSpPr>
        <p:spPr>
          <a:xfrm>
            <a:off x="8067350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0" name="Moon 839"/>
          <p:cNvSpPr/>
          <p:nvPr userDrawn="1"/>
        </p:nvSpPr>
        <p:spPr>
          <a:xfrm>
            <a:off x="8067350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1" name="Rectangle 840"/>
          <p:cNvSpPr/>
          <p:nvPr userDrawn="1"/>
        </p:nvSpPr>
        <p:spPr>
          <a:xfrm>
            <a:off x="8379877" y="6474700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2" name="Oval 841"/>
          <p:cNvSpPr/>
          <p:nvPr userDrawn="1"/>
        </p:nvSpPr>
        <p:spPr>
          <a:xfrm>
            <a:off x="8448253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3" name="Moon 842"/>
          <p:cNvSpPr/>
          <p:nvPr userDrawn="1"/>
        </p:nvSpPr>
        <p:spPr>
          <a:xfrm>
            <a:off x="8448253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4" name="Rectangle 843"/>
          <p:cNvSpPr/>
          <p:nvPr userDrawn="1"/>
        </p:nvSpPr>
        <p:spPr>
          <a:xfrm>
            <a:off x="8760781" y="6474700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5" name="Oval 844"/>
          <p:cNvSpPr/>
          <p:nvPr userDrawn="1"/>
        </p:nvSpPr>
        <p:spPr>
          <a:xfrm>
            <a:off x="8829157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6" name="Moon 845"/>
          <p:cNvSpPr/>
          <p:nvPr userDrawn="1"/>
        </p:nvSpPr>
        <p:spPr>
          <a:xfrm>
            <a:off x="8829157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7" name="Rectangle 846"/>
          <p:cNvSpPr/>
          <p:nvPr userDrawn="1"/>
        </p:nvSpPr>
        <p:spPr>
          <a:xfrm>
            <a:off x="0" y="6093836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8" name="Oval 847"/>
          <p:cNvSpPr/>
          <p:nvPr userDrawn="1"/>
        </p:nvSpPr>
        <p:spPr>
          <a:xfrm>
            <a:off x="68376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9" name="Moon 848"/>
          <p:cNvSpPr/>
          <p:nvPr userDrawn="1"/>
        </p:nvSpPr>
        <p:spPr>
          <a:xfrm>
            <a:off x="68376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0" name="Rectangle 849"/>
          <p:cNvSpPr/>
          <p:nvPr userDrawn="1"/>
        </p:nvSpPr>
        <p:spPr>
          <a:xfrm>
            <a:off x="380904" y="6093836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1" name="Oval 850"/>
          <p:cNvSpPr/>
          <p:nvPr userDrawn="1"/>
        </p:nvSpPr>
        <p:spPr>
          <a:xfrm>
            <a:off x="449280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2" name="Moon 851"/>
          <p:cNvSpPr/>
          <p:nvPr userDrawn="1"/>
        </p:nvSpPr>
        <p:spPr>
          <a:xfrm>
            <a:off x="449280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3" name="Rectangle 852"/>
          <p:cNvSpPr/>
          <p:nvPr userDrawn="1"/>
        </p:nvSpPr>
        <p:spPr>
          <a:xfrm>
            <a:off x="761807" y="6093836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4" name="Oval 853"/>
          <p:cNvSpPr/>
          <p:nvPr userDrawn="1"/>
        </p:nvSpPr>
        <p:spPr>
          <a:xfrm>
            <a:off x="830183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5" name="Moon 854"/>
          <p:cNvSpPr/>
          <p:nvPr userDrawn="1"/>
        </p:nvSpPr>
        <p:spPr>
          <a:xfrm>
            <a:off x="830183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6" name="Rectangle 855"/>
          <p:cNvSpPr/>
          <p:nvPr userDrawn="1"/>
        </p:nvSpPr>
        <p:spPr>
          <a:xfrm>
            <a:off x="1142711" y="6093836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7" name="Oval 856"/>
          <p:cNvSpPr/>
          <p:nvPr userDrawn="1"/>
        </p:nvSpPr>
        <p:spPr>
          <a:xfrm>
            <a:off x="1211087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8" name="Moon 857"/>
          <p:cNvSpPr/>
          <p:nvPr userDrawn="1"/>
        </p:nvSpPr>
        <p:spPr>
          <a:xfrm>
            <a:off x="1211087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9" name="Rectangle 858"/>
          <p:cNvSpPr/>
          <p:nvPr userDrawn="1"/>
        </p:nvSpPr>
        <p:spPr>
          <a:xfrm>
            <a:off x="1523614" y="6093836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0" name="Oval 859"/>
          <p:cNvSpPr/>
          <p:nvPr userDrawn="1"/>
        </p:nvSpPr>
        <p:spPr>
          <a:xfrm>
            <a:off x="1591990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1" name="Moon 860"/>
          <p:cNvSpPr/>
          <p:nvPr userDrawn="1"/>
        </p:nvSpPr>
        <p:spPr>
          <a:xfrm>
            <a:off x="1591990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2" name="Rectangle 861"/>
          <p:cNvSpPr/>
          <p:nvPr userDrawn="1"/>
        </p:nvSpPr>
        <p:spPr>
          <a:xfrm>
            <a:off x="1904518" y="6093836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3" name="Oval 862"/>
          <p:cNvSpPr/>
          <p:nvPr userDrawn="1"/>
        </p:nvSpPr>
        <p:spPr>
          <a:xfrm>
            <a:off x="1972894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4" name="Moon 863"/>
          <p:cNvSpPr/>
          <p:nvPr userDrawn="1"/>
        </p:nvSpPr>
        <p:spPr>
          <a:xfrm>
            <a:off x="1972894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5" name="Rectangle 864"/>
          <p:cNvSpPr/>
          <p:nvPr userDrawn="1"/>
        </p:nvSpPr>
        <p:spPr>
          <a:xfrm>
            <a:off x="2285421" y="6093836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66" name="Oval 865"/>
          <p:cNvSpPr/>
          <p:nvPr userDrawn="1"/>
        </p:nvSpPr>
        <p:spPr>
          <a:xfrm>
            <a:off x="2353797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7" name="Moon 866"/>
          <p:cNvSpPr/>
          <p:nvPr userDrawn="1"/>
        </p:nvSpPr>
        <p:spPr>
          <a:xfrm>
            <a:off x="2353797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8" name="Rectangle 867"/>
          <p:cNvSpPr/>
          <p:nvPr userDrawn="1"/>
        </p:nvSpPr>
        <p:spPr>
          <a:xfrm>
            <a:off x="2666325" y="6093836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69" name="Oval 868"/>
          <p:cNvSpPr/>
          <p:nvPr userDrawn="1"/>
        </p:nvSpPr>
        <p:spPr>
          <a:xfrm>
            <a:off x="2734701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0" name="Moon 869"/>
          <p:cNvSpPr/>
          <p:nvPr userDrawn="1"/>
        </p:nvSpPr>
        <p:spPr>
          <a:xfrm>
            <a:off x="2734701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1" name="Rectangle 870"/>
          <p:cNvSpPr/>
          <p:nvPr userDrawn="1"/>
        </p:nvSpPr>
        <p:spPr>
          <a:xfrm>
            <a:off x="3047228" y="6093836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2" name="Oval 871"/>
          <p:cNvSpPr/>
          <p:nvPr userDrawn="1"/>
        </p:nvSpPr>
        <p:spPr>
          <a:xfrm>
            <a:off x="3115604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3" name="Moon 872"/>
          <p:cNvSpPr/>
          <p:nvPr userDrawn="1"/>
        </p:nvSpPr>
        <p:spPr>
          <a:xfrm>
            <a:off x="3115604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4" name="Rectangle 873"/>
          <p:cNvSpPr/>
          <p:nvPr userDrawn="1"/>
        </p:nvSpPr>
        <p:spPr>
          <a:xfrm>
            <a:off x="3428132" y="6093836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5" name="Oval 874"/>
          <p:cNvSpPr/>
          <p:nvPr userDrawn="1"/>
        </p:nvSpPr>
        <p:spPr>
          <a:xfrm>
            <a:off x="3496508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6" name="Moon 875"/>
          <p:cNvSpPr/>
          <p:nvPr userDrawn="1"/>
        </p:nvSpPr>
        <p:spPr>
          <a:xfrm>
            <a:off x="3496508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7" name="Rectangle 876"/>
          <p:cNvSpPr/>
          <p:nvPr userDrawn="1"/>
        </p:nvSpPr>
        <p:spPr>
          <a:xfrm>
            <a:off x="3809035" y="6093836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8" name="Oval 877"/>
          <p:cNvSpPr/>
          <p:nvPr userDrawn="1"/>
        </p:nvSpPr>
        <p:spPr>
          <a:xfrm>
            <a:off x="3877411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9" name="Moon 878"/>
          <p:cNvSpPr/>
          <p:nvPr userDrawn="1"/>
        </p:nvSpPr>
        <p:spPr>
          <a:xfrm>
            <a:off x="3877411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0" name="Rectangle 879"/>
          <p:cNvSpPr/>
          <p:nvPr userDrawn="1"/>
        </p:nvSpPr>
        <p:spPr>
          <a:xfrm>
            <a:off x="4189939" y="6093836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1" name="Oval 880"/>
          <p:cNvSpPr/>
          <p:nvPr userDrawn="1"/>
        </p:nvSpPr>
        <p:spPr>
          <a:xfrm>
            <a:off x="4258315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2" name="Moon 881"/>
          <p:cNvSpPr/>
          <p:nvPr userDrawn="1"/>
        </p:nvSpPr>
        <p:spPr>
          <a:xfrm>
            <a:off x="4258315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3" name="Rectangle 882"/>
          <p:cNvSpPr/>
          <p:nvPr userDrawn="1"/>
        </p:nvSpPr>
        <p:spPr>
          <a:xfrm>
            <a:off x="4570842" y="6093836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4" name="Oval 883"/>
          <p:cNvSpPr/>
          <p:nvPr userDrawn="1"/>
        </p:nvSpPr>
        <p:spPr>
          <a:xfrm>
            <a:off x="4639218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5" name="Moon 884"/>
          <p:cNvSpPr/>
          <p:nvPr userDrawn="1"/>
        </p:nvSpPr>
        <p:spPr>
          <a:xfrm>
            <a:off x="4639218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6" name="Rectangle 885"/>
          <p:cNvSpPr/>
          <p:nvPr userDrawn="1"/>
        </p:nvSpPr>
        <p:spPr>
          <a:xfrm>
            <a:off x="4951746" y="6093836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7" name="Oval 886"/>
          <p:cNvSpPr/>
          <p:nvPr userDrawn="1"/>
        </p:nvSpPr>
        <p:spPr>
          <a:xfrm>
            <a:off x="5020122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8" name="Moon 887"/>
          <p:cNvSpPr/>
          <p:nvPr userDrawn="1"/>
        </p:nvSpPr>
        <p:spPr>
          <a:xfrm>
            <a:off x="5020122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9" name="Rectangle 888"/>
          <p:cNvSpPr/>
          <p:nvPr userDrawn="1"/>
        </p:nvSpPr>
        <p:spPr>
          <a:xfrm>
            <a:off x="5332649" y="6093836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0" name="Oval 889"/>
          <p:cNvSpPr/>
          <p:nvPr userDrawn="1"/>
        </p:nvSpPr>
        <p:spPr>
          <a:xfrm>
            <a:off x="5401025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1" name="Moon 890"/>
          <p:cNvSpPr/>
          <p:nvPr userDrawn="1"/>
        </p:nvSpPr>
        <p:spPr>
          <a:xfrm>
            <a:off x="5401025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2" name="Rectangle 891"/>
          <p:cNvSpPr/>
          <p:nvPr userDrawn="1"/>
        </p:nvSpPr>
        <p:spPr>
          <a:xfrm>
            <a:off x="5713553" y="6093836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3" name="Oval 892"/>
          <p:cNvSpPr/>
          <p:nvPr userDrawn="1"/>
        </p:nvSpPr>
        <p:spPr>
          <a:xfrm>
            <a:off x="5781929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4" name="Moon 893"/>
          <p:cNvSpPr/>
          <p:nvPr userDrawn="1"/>
        </p:nvSpPr>
        <p:spPr>
          <a:xfrm>
            <a:off x="5781929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5" name="Rectangle 894"/>
          <p:cNvSpPr/>
          <p:nvPr userDrawn="1"/>
        </p:nvSpPr>
        <p:spPr>
          <a:xfrm>
            <a:off x="6094456" y="6093836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6" name="Oval 895"/>
          <p:cNvSpPr/>
          <p:nvPr userDrawn="1"/>
        </p:nvSpPr>
        <p:spPr>
          <a:xfrm>
            <a:off x="6162832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7" name="Moon 896"/>
          <p:cNvSpPr/>
          <p:nvPr userDrawn="1"/>
        </p:nvSpPr>
        <p:spPr>
          <a:xfrm>
            <a:off x="6162832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8" name="Rectangle 897"/>
          <p:cNvSpPr/>
          <p:nvPr userDrawn="1"/>
        </p:nvSpPr>
        <p:spPr>
          <a:xfrm>
            <a:off x="6475360" y="6093836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9" name="Oval 898"/>
          <p:cNvSpPr/>
          <p:nvPr userDrawn="1"/>
        </p:nvSpPr>
        <p:spPr>
          <a:xfrm>
            <a:off x="6543736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0" name="Moon 899"/>
          <p:cNvSpPr/>
          <p:nvPr userDrawn="1"/>
        </p:nvSpPr>
        <p:spPr>
          <a:xfrm>
            <a:off x="6543736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1" name="Rectangle 900"/>
          <p:cNvSpPr/>
          <p:nvPr userDrawn="1"/>
        </p:nvSpPr>
        <p:spPr>
          <a:xfrm>
            <a:off x="6856263" y="6093836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2" name="Oval 901"/>
          <p:cNvSpPr/>
          <p:nvPr userDrawn="1"/>
        </p:nvSpPr>
        <p:spPr>
          <a:xfrm>
            <a:off x="6924639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3" name="Moon 902"/>
          <p:cNvSpPr/>
          <p:nvPr userDrawn="1"/>
        </p:nvSpPr>
        <p:spPr>
          <a:xfrm>
            <a:off x="6924639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4" name="Rectangle 903"/>
          <p:cNvSpPr/>
          <p:nvPr userDrawn="1"/>
        </p:nvSpPr>
        <p:spPr>
          <a:xfrm>
            <a:off x="7237167" y="6093836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5" name="Oval 904"/>
          <p:cNvSpPr/>
          <p:nvPr userDrawn="1"/>
        </p:nvSpPr>
        <p:spPr>
          <a:xfrm>
            <a:off x="7305543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6" name="Moon 905"/>
          <p:cNvSpPr/>
          <p:nvPr userDrawn="1"/>
        </p:nvSpPr>
        <p:spPr>
          <a:xfrm>
            <a:off x="7305543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7" name="Rectangle 906"/>
          <p:cNvSpPr/>
          <p:nvPr userDrawn="1"/>
        </p:nvSpPr>
        <p:spPr>
          <a:xfrm>
            <a:off x="7618070" y="6093836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8" name="Oval 907"/>
          <p:cNvSpPr/>
          <p:nvPr userDrawn="1"/>
        </p:nvSpPr>
        <p:spPr>
          <a:xfrm>
            <a:off x="7686446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9" name="Moon 908"/>
          <p:cNvSpPr/>
          <p:nvPr userDrawn="1"/>
        </p:nvSpPr>
        <p:spPr>
          <a:xfrm>
            <a:off x="7686446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0" name="Rectangle 909"/>
          <p:cNvSpPr/>
          <p:nvPr userDrawn="1"/>
        </p:nvSpPr>
        <p:spPr>
          <a:xfrm>
            <a:off x="7998974" y="6093836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1" name="Oval 910"/>
          <p:cNvSpPr/>
          <p:nvPr userDrawn="1"/>
        </p:nvSpPr>
        <p:spPr>
          <a:xfrm>
            <a:off x="8067350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2" name="Moon 911"/>
          <p:cNvSpPr/>
          <p:nvPr userDrawn="1"/>
        </p:nvSpPr>
        <p:spPr>
          <a:xfrm>
            <a:off x="8067350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3" name="Rectangle 912"/>
          <p:cNvSpPr/>
          <p:nvPr userDrawn="1"/>
        </p:nvSpPr>
        <p:spPr>
          <a:xfrm>
            <a:off x="8379877" y="6093836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14" name="Oval 913"/>
          <p:cNvSpPr/>
          <p:nvPr userDrawn="1"/>
        </p:nvSpPr>
        <p:spPr>
          <a:xfrm>
            <a:off x="8448253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5" name="Moon 914"/>
          <p:cNvSpPr/>
          <p:nvPr userDrawn="1"/>
        </p:nvSpPr>
        <p:spPr>
          <a:xfrm>
            <a:off x="8448253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6" name="Rectangle 915"/>
          <p:cNvSpPr/>
          <p:nvPr userDrawn="1"/>
        </p:nvSpPr>
        <p:spPr>
          <a:xfrm>
            <a:off x="8760781" y="6093836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17" name="Oval 916"/>
          <p:cNvSpPr/>
          <p:nvPr userDrawn="1"/>
        </p:nvSpPr>
        <p:spPr>
          <a:xfrm>
            <a:off x="8829157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8" name="Moon 917"/>
          <p:cNvSpPr/>
          <p:nvPr userDrawn="1"/>
        </p:nvSpPr>
        <p:spPr>
          <a:xfrm>
            <a:off x="8829157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9" name="Rectangle 918"/>
          <p:cNvSpPr/>
          <p:nvPr userDrawn="1"/>
        </p:nvSpPr>
        <p:spPr>
          <a:xfrm>
            <a:off x="0" y="5712972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20" name="Oval 919"/>
          <p:cNvSpPr/>
          <p:nvPr userDrawn="1"/>
        </p:nvSpPr>
        <p:spPr>
          <a:xfrm>
            <a:off x="68376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1" name="Moon 920"/>
          <p:cNvSpPr/>
          <p:nvPr userDrawn="1"/>
        </p:nvSpPr>
        <p:spPr>
          <a:xfrm>
            <a:off x="68376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2" name="Rectangle 921"/>
          <p:cNvSpPr/>
          <p:nvPr userDrawn="1"/>
        </p:nvSpPr>
        <p:spPr>
          <a:xfrm>
            <a:off x="380904" y="5712972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3" name="Oval 922"/>
          <p:cNvSpPr/>
          <p:nvPr userDrawn="1"/>
        </p:nvSpPr>
        <p:spPr>
          <a:xfrm>
            <a:off x="449280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4" name="Moon 923"/>
          <p:cNvSpPr/>
          <p:nvPr userDrawn="1"/>
        </p:nvSpPr>
        <p:spPr>
          <a:xfrm>
            <a:off x="449280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5" name="Rectangle 924"/>
          <p:cNvSpPr/>
          <p:nvPr userDrawn="1"/>
        </p:nvSpPr>
        <p:spPr>
          <a:xfrm>
            <a:off x="761807" y="5712972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6" name="Oval 925"/>
          <p:cNvSpPr/>
          <p:nvPr userDrawn="1"/>
        </p:nvSpPr>
        <p:spPr>
          <a:xfrm>
            <a:off x="830183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7" name="Moon 926"/>
          <p:cNvSpPr/>
          <p:nvPr userDrawn="1"/>
        </p:nvSpPr>
        <p:spPr>
          <a:xfrm>
            <a:off x="830183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8" name="Rectangle 927"/>
          <p:cNvSpPr/>
          <p:nvPr userDrawn="1"/>
        </p:nvSpPr>
        <p:spPr>
          <a:xfrm>
            <a:off x="1142711" y="5712972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9" name="Oval 928"/>
          <p:cNvSpPr/>
          <p:nvPr userDrawn="1"/>
        </p:nvSpPr>
        <p:spPr>
          <a:xfrm>
            <a:off x="1211087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0" name="Moon 929"/>
          <p:cNvSpPr/>
          <p:nvPr userDrawn="1"/>
        </p:nvSpPr>
        <p:spPr>
          <a:xfrm>
            <a:off x="1211087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1" name="Rectangle 930"/>
          <p:cNvSpPr/>
          <p:nvPr userDrawn="1"/>
        </p:nvSpPr>
        <p:spPr>
          <a:xfrm>
            <a:off x="1523614" y="5712972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2" name="Oval 931"/>
          <p:cNvSpPr/>
          <p:nvPr userDrawn="1"/>
        </p:nvSpPr>
        <p:spPr>
          <a:xfrm>
            <a:off x="1591990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3" name="Moon 932"/>
          <p:cNvSpPr/>
          <p:nvPr userDrawn="1"/>
        </p:nvSpPr>
        <p:spPr>
          <a:xfrm>
            <a:off x="1591990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4" name="Rectangle 933"/>
          <p:cNvSpPr/>
          <p:nvPr userDrawn="1"/>
        </p:nvSpPr>
        <p:spPr>
          <a:xfrm>
            <a:off x="1904518" y="5712972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5" name="Oval 934"/>
          <p:cNvSpPr/>
          <p:nvPr userDrawn="1"/>
        </p:nvSpPr>
        <p:spPr>
          <a:xfrm>
            <a:off x="1972894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6" name="Moon 935"/>
          <p:cNvSpPr/>
          <p:nvPr userDrawn="1"/>
        </p:nvSpPr>
        <p:spPr>
          <a:xfrm>
            <a:off x="1972894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7" name="Rectangle 936"/>
          <p:cNvSpPr/>
          <p:nvPr userDrawn="1"/>
        </p:nvSpPr>
        <p:spPr>
          <a:xfrm>
            <a:off x="2285421" y="5712972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8" name="Oval 937"/>
          <p:cNvSpPr/>
          <p:nvPr userDrawn="1"/>
        </p:nvSpPr>
        <p:spPr>
          <a:xfrm>
            <a:off x="2353797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9" name="Moon 938"/>
          <p:cNvSpPr/>
          <p:nvPr userDrawn="1"/>
        </p:nvSpPr>
        <p:spPr>
          <a:xfrm>
            <a:off x="2353797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0" name="Rectangle 939"/>
          <p:cNvSpPr/>
          <p:nvPr userDrawn="1"/>
        </p:nvSpPr>
        <p:spPr>
          <a:xfrm>
            <a:off x="2666325" y="5712972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1" name="Oval 940"/>
          <p:cNvSpPr/>
          <p:nvPr userDrawn="1"/>
        </p:nvSpPr>
        <p:spPr>
          <a:xfrm>
            <a:off x="2734701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2" name="Moon 941"/>
          <p:cNvSpPr/>
          <p:nvPr userDrawn="1"/>
        </p:nvSpPr>
        <p:spPr>
          <a:xfrm>
            <a:off x="2734701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3" name="Rectangle 942"/>
          <p:cNvSpPr/>
          <p:nvPr userDrawn="1"/>
        </p:nvSpPr>
        <p:spPr>
          <a:xfrm>
            <a:off x="3047228" y="5712972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4" name="Oval 943"/>
          <p:cNvSpPr/>
          <p:nvPr userDrawn="1"/>
        </p:nvSpPr>
        <p:spPr>
          <a:xfrm>
            <a:off x="3115604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5" name="Moon 944"/>
          <p:cNvSpPr/>
          <p:nvPr userDrawn="1"/>
        </p:nvSpPr>
        <p:spPr>
          <a:xfrm>
            <a:off x="3115604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6" name="Rectangle 945"/>
          <p:cNvSpPr/>
          <p:nvPr userDrawn="1"/>
        </p:nvSpPr>
        <p:spPr>
          <a:xfrm>
            <a:off x="3428132" y="5712972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7" name="Oval 946"/>
          <p:cNvSpPr/>
          <p:nvPr userDrawn="1"/>
        </p:nvSpPr>
        <p:spPr>
          <a:xfrm>
            <a:off x="3496508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8" name="Moon 947"/>
          <p:cNvSpPr/>
          <p:nvPr userDrawn="1"/>
        </p:nvSpPr>
        <p:spPr>
          <a:xfrm>
            <a:off x="3496508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9" name="Rectangle 948"/>
          <p:cNvSpPr/>
          <p:nvPr userDrawn="1"/>
        </p:nvSpPr>
        <p:spPr>
          <a:xfrm>
            <a:off x="3809035" y="5712972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0" name="Oval 949"/>
          <p:cNvSpPr/>
          <p:nvPr userDrawn="1"/>
        </p:nvSpPr>
        <p:spPr>
          <a:xfrm>
            <a:off x="3877411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1" name="Moon 950"/>
          <p:cNvSpPr/>
          <p:nvPr userDrawn="1"/>
        </p:nvSpPr>
        <p:spPr>
          <a:xfrm>
            <a:off x="3877411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2" name="Rectangle 951"/>
          <p:cNvSpPr/>
          <p:nvPr userDrawn="1"/>
        </p:nvSpPr>
        <p:spPr>
          <a:xfrm>
            <a:off x="4189939" y="5712972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3" name="Oval 952"/>
          <p:cNvSpPr/>
          <p:nvPr userDrawn="1"/>
        </p:nvSpPr>
        <p:spPr>
          <a:xfrm>
            <a:off x="4258315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4" name="Moon 953"/>
          <p:cNvSpPr/>
          <p:nvPr userDrawn="1"/>
        </p:nvSpPr>
        <p:spPr>
          <a:xfrm>
            <a:off x="4258315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5" name="Rectangle 954"/>
          <p:cNvSpPr/>
          <p:nvPr userDrawn="1"/>
        </p:nvSpPr>
        <p:spPr>
          <a:xfrm>
            <a:off x="4570842" y="5712972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6" name="Oval 955"/>
          <p:cNvSpPr/>
          <p:nvPr userDrawn="1"/>
        </p:nvSpPr>
        <p:spPr>
          <a:xfrm>
            <a:off x="4639218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7" name="Moon 956"/>
          <p:cNvSpPr/>
          <p:nvPr userDrawn="1"/>
        </p:nvSpPr>
        <p:spPr>
          <a:xfrm>
            <a:off x="4639218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8" name="Rectangle 957"/>
          <p:cNvSpPr/>
          <p:nvPr userDrawn="1"/>
        </p:nvSpPr>
        <p:spPr>
          <a:xfrm>
            <a:off x="4951746" y="5712972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9" name="Oval 958"/>
          <p:cNvSpPr/>
          <p:nvPr userDrawn="1"/>
        </p:nvSpPr>
        <p:spPr>
          <a:xfrm>
            <a:off x="5020122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0" name="Moon 959"/>
          <p:cNvSpPr/>
          <p:nvPr userDrawn="1"/>
        </p:nvSpPr>
        <p:spPr>
          <a:xfrm>
            <a:off x="5020122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1" name="Rectangle 960"/>
          <p:cNvSpPr/>
          <p:nvPr userDrawn="1"/>
        </p:nvSpPr>
        <p:spPr>
          <a:xfrm>
            <a:off x="5332649" y="5712972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2" name="Oval 961"/>
          <p:cNvSpPr/>
          <p:nvPr userDrawn="1"/>
        </p:nvSpPr>
        <p:spPr>
          <a:xfrm>
            <a:off x="5401025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3" name="Moon 962"/>
          <p:cNvSpPr/>
          <p:nvPr userDrawn="1"/>
        </p:nvSpPr>
        <p:spPr>
          <a:xfrm>
            <a:off x="5401025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4" name="Rectangle 963"/>
          <p:cNvSpPr/>
          <p:nvPr userDrawn="1"/>
        </p:nvSpPr>
        <p:spPr>
          <a:xfrm>
            <a:off x="5713553" y="5712972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5" name="Oval 964"/>
          <p:cNvSpPr/>
          <p:nvPr userDrawn="1"/>
        </p:nvSpPr>
        <p:spPr>
          <a:xfrm>
            <a:off x="5781929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6" name="Moon 965"/>
          <p:cNvSpPr/>
          <p:nvPr userDrawn="1"/>
        </p:nvSpPr>
        <p:spPr>
          <a:xfrm>
            <a:off x="5781929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7" name="Rectangle 966"/>
          <p:cNvSpPr/>
          <p:nvPr userDrawn="1"/>
        </p:nvSpPr>
        <p:spPr>
          <a:xfrm>
            <a:off x="6094456" y="5712972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8" name="Oval 967"/>
          <p:cNvSpPr/>
          <p:nvPr userDrawn="1"/>
        </p:nvSpPr>
        <p:spPr>
          <a:xfrm>
            <a:off x="6162832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9" name="Moon 968"/>
          <p:cNvSpPr/>
          <p:nvPr userDrawn="1"/>
        </p:nvSpPr>
        <p:spPr>
          <a:xfrm>
            <a:off x="6162832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0" name="Rectangle 969"/>
          <p:cNvSpPr/>
          <p:nvPr userDrawn="1"/>
        </p:nvSpPr>
        <p:spPr>
          <a:xfrm>
            <a:off x="6475360" y="5712972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1" name="Oval 970"/>
          <p:cNvSpPr/>
          <p:nvPr userDrawn="1"/>
        </p:nvSpPr>
        <p:spPr>
          <a:xfrm>
            <a:off x="6543736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2" name="Moon 971"/>
          <p:cNvSpPr/>
          <p:nvPr userDrawn="1"/>
        </p:nvSpPr>
        <p:spPr>
          <a:xfrm>
            <a:off x="6543736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3" name="Rectangle 972"/>
          <p:cNvSpPr/>
          <p:nvPr userDrawn="1"/>
        </p:nvSpPr>
        <p:spPr>
          <a:xfrm>
            <a:off x="6856263" y="5712972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74" name="Oval 973"/>
          <p:cNvSpPr/>
          <p:nvPr userDrawn="1"/>
        </p:nvSpPr>
        <p:spPr>
          <a:xfrm>
            <a:off x="6924639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5" name="Moon 974"/>
          <p:cNvSpPr/>
          <p:nvPr userDrawn="1"/>
        </p:nvSpPr>
        <p:spPr>
          <a:xfrm>
            <a:off x="6924639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6" name="Rectangle 975"/>
          <p:cNvSpPr/>
          <p:nvPr userDrawn="1"/>
        </p:nvSpPr>
        <p:spPr>
          <a:xfrm>
            <a:off x="7237167" y="5712972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77" name="Oval 976"/>
          <p:cNvSpPr/>
          <p:nvPr userDrawn="1"/>
        </p:nvSpPr>
        <p:spPr>
          <a:xfrm>
            <a:off x="7305543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8" name="Moon 977"/>
          <p:cNvSpPr/>
          <p:nvPr userDrawn="1"/>
        </p:nvSpPr>
        <p:spPr>
          <a:xfrm>
            <a:off x="7305543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9" name="Rectangle 978"/>
          <p:cNvSpPr/>
          <p:nvPr userDrawn="1"/>
        </p:nvSpPr>
        <p:spPr>
          <a:xfrm>
            <a:off x="7618070" y="5712972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0" name="Oval 979"/>
          <p:cNvSpPr/>
          <p:nvPr userDrawn="1"/>
        </p:nvSpPr>
        <p:spPr>
          <a:xfrm>
            <a:off x="7686446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1" name="Moon 980"/>
          <p:cNvSpPr/>
          <p:nvPr userDrawn="1"/>
        </p:nvSpPr>
        <p:spPr>
          <a:xfrm>
            <a:off x="7686446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2" name="Rectangle 981"/>
          <p:cNvSpPr/>
          <p:nvPr userDrawn="1"/>
        </p:nvSpPr>
        <p:spPr>
          <a:xfrm>
            <a:off x="7998974" y="5712972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3" name="Oval 982"/>
          <p:cNvSpPr/>
          <p:nvPr userDrawn="1"/>
        </p:nvSpPr>
        <p:spPr>
          <a:xfrm>
            <a:off x="8067350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4" name="Moon 983"/>
          <p:cNvSpPr/>
          <p:nvPr userDrawn="1"/>
        </p:nvSpPr>
        <p:spPr>
          <a:xfrm>
            <a:off x="8067350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5" name="Rectangle 984"/>
          <p:cNvSpPr/>
          <p:nvPr userDrawn="1"/>
        </p:nvSpPr>
        <p:spPr>
          <a:xfrm>
            <a:off x="8379877" y="5712972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6" name="Oval 985"/>
          <p:cNvSpPr/>
          <p:nvPr userDrawn="1"/>
        </p:nvSpPr>
        <p:spPr>
          <a:xfrm>
            <a:off x="8448253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7" name="Moon 986"/>
          <p:cNvSpPr/>
          <p:nvPr userDrawn="1"/>
        </p:nvSpPr>
        <p:spPr>
          <a:xfrm>
            <a:off x="8448253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8" name="Rectangle 987"/>
          <p:cNvSpPr/>
          <p:nvPr userDrawn="1"/>
        </p:nvSpPr>
        <p:spPr>
          <a:xfrm>
            <a:off x="8760781" y="5712972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9" name="Oval 988"/>
          <p:cNvSpPr/>
          <p:nvPr userDrawn="1"/>
        </p:nvSpPr>
        <p:spPr>
          <a:xfrm>
            <a:off x="8829157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0" name="Moon 989"/>
          <p:cNvSpPr/>
          <p:nvPr userDrawn="1"/>
        </p:nvSpPr>
        <p:spPr>
          <a:xfrm>
            <a:off x="8829157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1" name="Rectangle 990"/>
          <p:cNvSpPr/>
          <p:nvPr userDrawn="1"/>
        </p:nvSpPr>
        <p:spPr>
          <a:xfrm>
            <a:off x="0" y="5332107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2" name="Oval 991"/>
          <p:cNvSpPr/>
          <p:nvPr userDrawn="1"/>
        </p:nvSpPr>
        <p:spPr>
          <a:xfrm>
            <a:off x="68376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3" name="Moon 992"/>
          <p:cNvSpPr/>
          <p:nvPr userDrawn="1"/>
        </p:nvSpPr>
        <p:spPr>
          <a:xfrm>
            <a:off x="68376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4" name="Rectangle 993"/>
          <p:cNvSpPr/>
          <p:nvPr userDrawn="1"/>
        </p:nvSpPr>
        <p:spPr>
          <a:xfrm>
            <a:off x="380904" y="5332107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5" name="Oval 994"/>
          <p:cNvSpPr/>
          <p:nvPr userDrawn="1"/>
        </p:nvSpPr>
        <p:spPr>
          <a:xfrm>
            <a:off x="449280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6" name="Moon 995"/>
          <p:cNvSpPr/>
          <p:nvPr userDrawn="1"/>
        </p:nvSpPr>
        <p:spPr>
          <a:xfrm>
            <a:off x="449280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7" name="Rectangle 996"/>
          <p:cNvSpPr/>
          <p:nvPr userDrawn="1"/>
        </p:nvSpPr>
        <p:spPr>
          <a:xfrm>
            <a:off x="761807" y="5332107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98" name="Oval 997"/>
          <p:cNvSpPr/>
          <p:nvPr userDrawn="1"/>
        </p:nvSpPr>
        <p:spPr>
          <a:xfrm>
            <a:off x="830183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9" name="Moon 998"/>
          <p:cNvSpPr/>
          <p:nvPr userDrawn="1"/>
        </p:nvSpPr>
        <p:spPr>
          <a:xfrm>
            <a:off x="830183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0" name="Rectangle 999"/>
          <p:cNvSpPr/>
          <p:nvPr userDrawn="1"/>
        </p:nvSpPr>
        <p:spPr>
          <a:xfrm>
            <a:off x="1142711" y="5332107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01" name="Oval 1000"/>
          <p:cNvSpPr/>
          <p:nvPr userDrawn="1"/>
        </p:nvSpPr>
        <p:spPr>
          <a:xfrm>
            <a:off x="1211087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2" name="Moon 1001"/>
          <p:cNvSpPr/>
          <p:nvPr userDrawn="1"/>
        </p:nvSpPr>
        <p:spPr>
          <a:xfrm>
            <a:off x="1211087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3" name="Rectangle 1002"/>
          <p:cNvSpPr/>
          <p:nvPr userDrawn="1"/>
        </p:nvSpPr>
        <p:spPr>
          <a:xfrm>
            <a:off x="1523614" y="5332107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4" name="Oval 1003"/>
          <p:cNvSpPr/>
          <p:nvPr userDrawn="1"/>
        </p:nvSpPr>
        <p:spPr>
          <a:xfrm>
            <a:off x="1591990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5" name="Moon 1004"/>
          <p:cNvSpPr/>
          <p:nvPr userDrawn="1"/>
        </p:nvSpPr>
        <p:spPr>
          <a:xfrm>
            <a:off x="1591990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6" name="Rectangle 1005"/>
          <p:cNvSpPr/>
          <p:nvPr userDrawn="1"/>
        </p:nvSpPr>
        <p:spPr>
          <a:xfrm>
            <a:off x="1904518" y="5332107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7" name="Oval 1006"/>
          <p:cNvSpPr/>
          <p:nvPr userDrawn="1"/>
        </p:nvSpPr>
        <p:spPr>
          <a:xfrm>
            <a:off x="1972894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8" name="Moon 1007"/>
          <p:cNvSpPr/>
          <p:nvPr userDrawn="1"/>
        </p:nvSpPr>
        <p:spPr>
          <a:xfrm>
            <a:off x="1972894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9" name="Rectangle 1008"/>
          <p:cNvSpPr/>
          <p:nvPr userDrawn="1"/>
        </p:nvSpPr>
        <p:spPr>
          <a:xfrm>
            <a:off x="2285421" y="5332107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10" name="Oval 1009"/>
          <p:cNvSpPr/>
          <p:nvPr userDrawn="1"/>
        </p:nvSpPr>
        <p:spPr>
          <a:xfrm>
            <a:off x="2353797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1" name="Moon 1010"/>
          <p:cNvSpPr/>
          <p:nvPr userDrawn="1"/>
        </p:nvSpPr>
        <p:spPr>
          <a:xfrm>
            <a:off x="2353797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2" name="Rectangle 1011"/>
          <p:cNvSpPr/>
          <p:nvPr userDrawn="1"/>
        </p:nvSpPr>
        <p:spPr>
          <a:xfrm>
            <a:off x="2666325" y="5332107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13" name="Oval 1012"/>
          <p:cNvSpPr/>
          <p:nvPr userDrawn="1"/>
        </p:nvSpPr>
        <p:spPr>
          <a:xfrm>
            <a:off x="2734701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4" name="Moon 1013"/>
          <p:cNvSpPr/>
          <p:nvPr userDrawn="1"/>
        </p:nvSpPr>
        <p:spPr>
          <a:xfrm>
            <a:off x="2734701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5" name="Rectangle 1014"/>
          <p:cNvSpPr/>
          <p:nvPr userDrawn="1"/>
        </p:nvSpPr>
        <p:spPr>
          <a:xfrm>
            <a:off x="3047228" y="5332107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16" name="Oval 1015"/>
          <p:cNvSpPr/>
          <p:nvPr userDrawn="1"/>
        </p:nvSpPr>
        <p:spPr>
          <a:xfrm>
            <a:off x="3115604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7" name="Moon 1016"/>
          <p:cNvSpPr/>
          <p:nvPr userDrawn="1"/>
        </p:nvSpPr>
        <p:spPr>
          <a:xfrm>
            <a:off x="3115604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8" name="Rectangle 1017"/>
          <p:cNvSpPr/>
          <p:nvPr userDrawn="1"/>
        </p:nvSpPr>
        <p:spPr>
          <a:xfrm>
            <a:off x="3428132" y="5332107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9" name="Oval 1018"/>
          <p:cNvSpPr/>
          <p:nvPr userDrawn="1"/>
        </p:nvSpPr>
        <p:spPr>
          <a:xfrm>
            <a:off x="3496508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0" name="Moon 1019"/>
          <p:cNvSpPr/>
          <p:nvPr userDrawn="1"/>
        </p:nvSpPr>
        <p:spPr>
          <a:xfrm>
            <a:off x="3496508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1" name="Rectangle 1020"/>
          <p:cNvSpPr/>
          <p:nvPr userDrawn="1"/>
        </p:nvSpPr>
        <p:spPr>
          <a:xfrm>
            <a:off x="3809035" y="5332107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2" name="Oval 1021"/>
          <p:cNvSpPr/>
          <p:nvPr userDrawn="1"/>
        </p:nvSpPr>
        <p:spPr>
          <a:xfrm>
            <a:off x="3877411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3" name="Moon 1022"/>
          <p:cNvSpPr/>
          <p:nvPr userDrawn="1"/>
        </p:nvSpPr>
        <p:spPr>
          <a:xfrm>
            <a:off x="3877411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" name="Rectangle 1023"/>
          <p:cNvSpPr/>
          <p:nvPr userDrawn="1"/>
        </p:nvSpPr>
        <p:spPr>
          <a:xfrm>
            <a:off x="4189939" y="5332107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25" name="Oval 1024"/>
          <p:cNvSpPr/>
          <p:nvPr userDrawn="1"/>
        </p:nvSpPr>
        <p:spPr>
          <a:xfrm>
            <a:off x="4258315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6" name="Moon 1025"/>
          <p:cNvSpPr/>
          <p:nvPr userDrawn="1"/>
        </p:nvSpPr>
        <p:spPr>
          <a:xfrm>
            <a:off x="4258315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7" name="Rectangle 1026"/>
          <p:cNvSpPr/>
          <p:nvPr userDrawn="1"/>
        </p:nvSpPr>
        <p:spPr>
          <a:xfrm>
            <a:off x="4570842" y="5332107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8" name="Oval 1027"/>
          <p:cNvSpPr/>
          <p:nvPr userDrawn="1"/>
        </p:nvSpPr>
        <p:spPr>
          <a:xfrm>
            <a:off x="4639218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9" name="Moon 1028"/>
          <p:cNvSpPr/>
          <p:nvPr userDrawn="1"/>
        </p:nvSpPr>
        <p:spPr>
          <a:xfrm>
            <a:off x="4639218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0" name="Rectangle 1029"/>
          <p:cNvSpPr/>
          <p:nvPr userDrawn="1"/>
        </p:nvSpPr>
        <p:spPr>
          <a:xfrm>
            <a:off x="4951746" y="5332107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1" name="Oval 1030"/>
          <p:cNvSpPr/>
          <p:nvPr userDrawn="1"/>
        </p:nvSpPr>
        <p:spPr>
          <a:xfrm>
            <a:off x="5020122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2" name="Moon 1031"/>
          <p:cNvSpPr/>
          <p:nvPr userDrawn="1"/>
        </p:nvSpPr>
        <p:spPr>
          <a:xfrm>
            <a:off x="5020122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Rectangle 1032"/>
          <p:cNvSpPr/>
          <p:nvPr userDrawn="1"/>
        </p:nvSpPr>
        <p:spPr>
          <a:xfrm>
            <a:off x="5332649" y="5332107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4" name="Oval 1033"/>
          <p:cNvSpPr/>
          <p:nvPr userDrawn="1"/>
        </p:nvSpPr>
        <p:spPr>
          <a:xfrm>
            <a:off x="5401025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5" name="Moon 1034"/>
          <p:cNvSpPr/>
          <p:nvPr userDrawn="1"/>
        </p:nvSpPr>
        <p:spPr>
          <a:xfrm>
            <a:off x="5401025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6" name="Rectangle 1035"/>
          <p:cNvSpPr/>
          <p:nvPr userDrawn="1"/>
        </p:nvSpPr>
        <p:spPr>
          <a:xfrm>
            <a:off x="5713553" y="5332107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Oval 1036"/>
          <p:cNvSpPr/>
          <p:nvPr userDrawn="1"/>
        </p:nvSpPr>
        <p:spPr>
          <a:xfrm>
            <a:off x="5781929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8" name="Moon 1037"/>
          <p:cNvSpPr/>
          <p:nvPr userDrawn="1"/>
        </p:nvSpPr>
        <p:spPr>
          <a:xfrm>
            <a:off x="5781929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9" name="Rectangle 1038"/>
          <p:cNvSpPr/>
          <p:nvPr userDrawn="1"/>
        </p:nvSpPr>
        <p:spPr>
          <a:xfrm>
            <a:off x="6094456" y="5332107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0" name="Oval 1039"/>
          <p:cNvSpPr/>
          <p:nvPr userDrawn="1"/>
        </p:nvSpPr>
        <p:spPr>
          <a:xfrm>
            <a:off x="6162832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1" name="Moon 1040"/>
          <p:cNvSpPr/>
          <p:nvPr userDrawn="1"/>
        </p:nvSpPr>
        <p:spPr>
          <a:xfrm>
            <a:off x="6162832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2" name="Rectangle 1041"/>
          <p:cNvSpPr/>
          <p:nvPr userDrawn="1"/>
        </p:nvSpPr>
        <p:spPr>
          <a:xfrm>
            <a:off x="6475360" y="5332107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3" name="Oval 1042"/>
          <p:cNvSpPr/>
          <p:nvPr userDrawn="1"/>
        </p:nvSpPr>
        <p:spPr>
          <a:xfrm>
            <a:off x="6543736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4" name="Moon 1043"/>
          <p:cNvSpPr/>
          <p:nvPr userDrawn="1"/>
        </p:nvSpPr>
        <p:spPr>
          <a:xfrm>
            <a:off x="6543736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5" name="Rectangle 1044"/>
          <p:cNvSpPr/>
          <p:nvPr userDrawn="1"/>
        </p:nvSpPr>
        <p:spPr>
          <a:xfrm>
            <a:off x="6856263" y="5332107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6" name="Oval 1045"/>
          <p:cNvSpPr/>
          <p:nvPr userDrawn="1"/>
        </p:nvSpPr>
        <p:spPr>
          <a:xfrm>
            <a:off x="6924639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7" name="Moon 1046"/>
          <p:cNvSpPr/>
          <p:nvPr userDrawn="1"/>
        </p:nvSpPr>
        <p:spPr>
          <a:xfrm>
            <a:off x="6924639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8" name="Rectangle 1047"/>
          <p:cNvSpPr/>
          <p:nvPr userDrawn="1"/>
        </p:nvSpPr>
        <p:spPr>
          <a:xfrm>
            <a:off x="7237167" y="5332107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9" name="Oval 1048"/>
          <p:cNvSpPr/>
          <p:nvPr userDrawn="1"/>
        </p:nvSpPr>
        <p:spPr>
          <a:xfrm>
            <a:off x="7305543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0" name="Moon 1049"/>
          <p:cNvSpPr/>
          <p:nvPr userDrawn="1"/>
        </p:nvSpPr>
        <p:spPr>
          <a:xfrm>
            <a:off x="7305543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1" name="Rectangle 1050"/>
          <p:cNvSpPr/>
          <p:nvPr userDrawn="1"/>
        </p:nvSpPr>
        <p:spPr>
          <a:xfrm>
            <a:off x="7618070" y="5332107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2" name="Oval 1051"/>
          <p:cNvSpPr/>
          <p:nvPr userDrawn="1"/>
        </p:nvSpPr>
        <p:spPr>
          <a:xfrm>
            <a:off x="7686446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3" name="Moon 1052"/>
          <p:cNvSpPr/>
          <p:nvPr userDrawn="1"/>
        </p:nvSpPr>
        <p:spPr>
          <a:xfrm>
            <a:off x="7686446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4" name="Rectangle 1053"/>
          <p:cNvSpPr/>
          <p:nvPr userDrawn="1"/>
        </p:nvSpPr>
        <p:spPr>
          <a:xfrm>
            <a:off x="7998974" y="5332107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5" name="Oval 1054"/>
          <p:cNvSpPr/>
          <p:nvPr userDrawn="1"/>
        </p:nvSpPr>
        <p:spPr>
          <a:xfrm>
            <a:off x="8067350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6" name="Moon 1055"/>
          <p:cNvSpPr/>
          <p:nvPr userDrawn="1"/>
        </p:nvSpPr>
        <p:spPr>
          <a:xfrm>
            <a:off x="8067350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7" name="Rectangle 1056"/>
          <p:cNvSpPr/>
          <p:nvPr userDrawn="1"/>
        </p:nvSpPr>
        <p:spPr>
          <a:xfrm>
            <a:off x="8379877" y="5332107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2" name="Oval 1441"/>
          <p:cNvSpPr/>
          <p:nvPr userDrawn="1"/>
        </p:nvSpPr>
        <p:spPr>
          <a:xfrm>
            <a:off x="8448253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3" name="Moon 1442"/>
          <p:cNvSpPr/>
          <p:nvPr userDrawn="1"/>
        </p:nvSpPr>
        <p:spPr>
          <a:xfrm>
            <a:off x="8448253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4" name="Rectangle 1443"/>
          <p:cNvSpPr/>
          <p:nvPr userDrawn="1"/>
        </p:nvSpPr>
        <p:spPr>
          <a:xfrm>
            <a:off x="8760781" y="5332107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5" name="Oval 1444"/>
          <p:cNvSpPr/>
          <p:nvPr userDrawn="1"/>
        </p:nvSpPr>
        <p:spPr>
          <a:xfrm>
            <a:off x="8829157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6" name="Moon 1445"/>
          <p:cNvSpPr/>
          <p:nvPr userDrawn="1"/>
        </p:nvSpPr>
        <p:spPr>
          <a:xfrm>
            <a:off x="8829157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7" name="Rectangle 1446"/>
          <p:cNvSpPr/>
          <p:nvPr userDrawn="1"/>
        </p:nvSpPr>
        <p:spPr>
          <a:xfrm>
            <a:off x="0" y="1142594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48" name="Oval 1447"/>
          <p:cNvSpPr/>
          <p:nvPr userDrawn="1"/>
        </p:nvSpPr>
        <p:spPr>
          <a:xfrm>
            <a:off x="68376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9" name="Moon 1448"/>
          <p:cNvSpPr/>
          <p:nvPr userDrawn="1"/>
        </p:nvSpPr>
        <p:spPr>
          <a:xfrm>
            <a:off x="68376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0" name="Rectangle 1449"/>
          <p:cNvSpPr/>
          <p:nvPr userDrawn="1"/>
        </p:nvSpPr>
        <p:spPr>
          <a:xfrm>
            <a:off x="380904" y="1142594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51" name="Oval 1450"/>
          <p:cNvSpPr/>
          <p:nvPr userDrawn="1"/>
        </p:nvSpPr>
        <p:spPr>
          <a:xfrm>
            <a:off x="449280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2" name="Moon 1451"/>
          <p:cNvSpPr/>
          <p:nvPr userDrawn="1"/>
        </p:nvSpPr>
        <p:spPr>
          <a:xfrm>
            <a:off x="449280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3" name="Rectangle 1452"/>
          <p:cNvSpPr/>
          <p:nvPr userDrawn="1"/>
        </p:nvSpPr>
        <p:spPr>
          <a:xfrm>
            <a:off x="761807" y="1142594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4" name="Oval 1453"/>
          <p:cNvSpPr/>
          <p:nvPr userDrawn="1"/>
        </p:nvSpPr>
        <p:spPr>
          <a:xfrm>
            <a:off x="830183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5" name="Moon 1454"/>
          <p:cNvSpPr/>
          <p:nvPr userDrawn="1"/>
        </p:nvSpPr>
        <p:spPr>
          <a:xfrm>
            <a:off x="830183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6" name="Rectangle 1455"/>
          <p:cNvSpPr/>
          <p:nvPr userDrawn="1"/>
        </p:nvSpPr>
        <p:spPr>
          <a:xfrm>
            <a:off x="1142711" y="1142594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7" name="Oval 1456"/>
          <p:cNvSpPr/>
          <p:nvPr userDrawn="1"/>
        </p:nvSpPr>
        <p:spPr>
          <a:xfrm>
            <a:off x="1211087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8" name="Moon 1457"/>
          <p:cNvSpPr/>
          <p:nvPr userDrawn="1"/>
        </p:nvSpPr>
        <p:spPr>
          <a:xfrm>
            <a:off x="1211087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9" name="Rectangle 1458"/>
          <p:cNvSpPr/>
          <p:nvPr userDrawn="1"/>
        </p:nvSpPr>
        <p:spPr>
          <a:xfrm>
            <a:off x="1523614" y="1142594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0" name="Oval 1459"/>
          <p:cNvSpPr/>
          <p:nvPr userDrawn="1"/>
        </p:nvSpPr>
        <p:spPr>
          <a:xfrm>
            <a:off x="1591990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1" name="Moon 1460"/>
          <p:cNvSpPr/>
          <p:nvPr userDrawn="1"/>
        </p:nvSpPr>
        <p:spPr>
          <a:xfrm>
            <a:off x="1591990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2" name="Rectangle 1461"/>
          <p:cNvSpPr/>
          <p:nvPr userDrawn="1"/>
        </p:nvSpPr>
        <p:spPr>
          <a:xfrm>
            <a:off x="1904518" y="1142594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3" name="Oval 1462"/>
          <p:cNvSpPr/>
          <p:nvPr userDrawn="1"/>
        </p:nvSpPr>
        <p:spPr>
          <a:xfrm>
            <a:off x="1972894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4" name="Moon 1463"/>
          <p:cNvSpPr/>
          <p:nvPr userDrawn="1"/>
        </p:nvSpPr>
        <p:spPr>
          <a:xfrm>
            <a:off x="1972894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5" name="Rectangle 1464"/>
          <p:cNvSpPr/>
          <p:nvPr userDrawn="1"/>
        </p:nvSpPr>
        <p:spPr>
          <a:xfrm>
            <a:off x="2285421" y="1142594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6" name="Oval 1465"/>
          <p:cNvSpPr/>
          <p:nvPr userDrawn="1"/>
        </p:nvSpPr>
        <p:spPr>
          <a:xfrm>
            <a:off x="2353797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7" name="Moon 1466"/>
          <p:cNvSpPr/>
          <p:nvPr userDrawn="1"/>
        </p:nvSpPr>
        <p:spPr>
          <a:xfrm>
            <a:off x="2353797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8" name="Rectangle 1467"/>
          <p:cNvSpPr/>
          <p:nvPr userDrawn="1"/>
        </p:nvSpPr>
        <p:spPr>
          <a:xfrm>
            <a:off x="2666325" y="1142594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9" name="Oval 1468"/>
          <p:cNvSpPr/>
          <p:nvPr userDrawn="1"/>
        </p:nvSpPr>
        <p:spPr>
          <a:xfrm>
            <a:off x="2734701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0" name="Moon 1469"/>
          <p:cNvSpPr/>
          <p:nvPr userDrawn="1"/>
        </p:nvSpPr>
        <p:spPr>
          <a:xfrm>
            <a:off x="2734701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1" name="Rectangle 1470"/>
          <p:cNvSpPr/>
          <p:nvPr userDrawn="1"/>
        </p:nvSpPr>
        <p:spPr>
          <a:xfrm>
            <a:off x="3047228" y="1142594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2" name="Oval 1471"/>
          <p:cNvSpPr/>
          <p:nvPr userDrawn="1"/>
        </p:nvSpPr>
        <p:spPr>
          <a:xfrm>
            <a:off x="3115604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3" name="Moon 1472"/>
          <p:cNvSpPr/>
          <p:nvPr userDrawn="1"/>
        </p:nvSpPr>
        <p:spPr>
          <a:xfrm>
            <a:off x="3115604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4" name="Rectangle 1473"/>
          <p:cNvSpPr/>
          <p:nvPr userDrawn="1"/>
        </p:nvSpPr>
        <p:spPr>
          <a:xfrm>
            <a:off x="3428132" y="1142594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5" name="Oval 1474"/>
          <p:cNvSpPr/>
          <p:nvPr userDrawn="1"/>
        </p:nvSpPr>
        <p:spPr>
          <a:xfrm>
            <a:off x="3496508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6" name="Moon 1475"/>
          <p:cNvSpPr/>
          <p:nvPr userDrawn="1"/>
        </p:nvSpPr>
        <p:spPr>
          <a:xfrm>
            <a:off x="3496508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7" name="Rectangle 1476"/>
          <p:cNvSpPr/>
          <p:nvPr userDrawn="1"/>
        </p:nvSpPr>
        <p:spPr>
          <a:xfrm>
            <a:off x="3809035" y="1142594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8" name="Oval 1477"/>
          <p:cNvSpPr/>
          <p:nvPr userDrawn="1"/>
        </p:nvSpPr>
        <p:spPr>
          <a:xfrm>
            <a:off x="3877411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9" name="Moon 1478"/>
          <p:cNvSpPr/>
          <p:nvPr userDrawn="1"/>
        </p:nvSpPr>
        <p:spPr>
          <a:xfrm>
            <a:off x="3877411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0" name="Rectangle 1479"/>
          <p:cNvSpPr/>
          <p:nvPr userDrawn="1"/>
        </p:nvSpPr>
        <p:spPr>
          <a:xfrm>
            <a:off x="4189939" y="1142594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1" name="Oval 1480"/>
          <p:cNvSpPr/>
          <p:nvPr userDrawn="1"/>
        </p:nvSpPr>
        <p:spPr>
          <a:xfrm>
            <a:off x="4258315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2" name="Moon 1481"/>
          <p:cNvSpPr/>
          <p:nvPr userDrawn="1"/>
        </p:nvSpPr>
        <p:spPr>
          <a:xfrm>
            <a:off x="4258315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3" name="Rectangle 1482"/>
          <p:cNvSpPr/>
          <p:nvPr userDrawn="1"/>
        </p:nvSpPr>
        <p:spPr>
          <a:xfrm>
            <a:off x="4570842" y="1142594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4" name="Oval 1483"/>
          <p:cNvSpPr/>
          <p:nvPr userDrawn="1"/>
        </p:nvSpPr>
        <p:spPr>
          <a:xfrm>
            <a:off x="4639218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5" name="Moon 1484"/>
          <p:cNvSpPr/>
          <p:nvPr userDrawn="1"/>
        </p:nvSpPr>
        <p:spPr>
          <a:xfrm>
            <a:off x="4639218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6" name="Rectangle 1485"/>
          <p:cNvSpPr/>
          <p:nvPr userDrawn="1"/>
        </p:nvSpPr>
        <p:spPr>
          <a:xfrm>
            <a:off x="4951746" y="1142594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7" name="Oval 1486"/>
          <p:cNvSpPr/>
          <p:nvPr userDrawn="1"/>
        </p:nvSpPr>
        <p:spPr>
          <a:xfrm>
            <a:off x="5020122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8" name="Moon 1487"/>
          <p:cNvSpPr/>
          <p:nvPr userDrawn="1"/>
        </p:nvSpPr>
        <p:spPr>
          <a:xfrm>
            <a:off x="5020122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9" name="Rectangle 1488"/>
          <p:cNvSpPr/>
          <p:nvPr userDrawn="1"/>
        </p:nvSpPr>
        <p:spPr>
          <a:xfrm>
            <a:off x="5332649" y="1142594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0" name="Oval 1489"/>
          <p:cNvSpPr/>
          <p:nvPr userDrawn="1"/>
        </p:nvSpPr>
        <p:spPr>
          <a:xfrm>
            <a:off x="5401025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1" name="Moon 1490"/>
          <p:cNvSpPr/>
          <p:nvPr userDrawn="1"/>
        </p:nvSpPr>
        <p:spPr>
          <a:xfrm>
            <a:off x="5401025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2" name="Rectangle 1491"/>
          <p:cNvSpPr/>
          <p:nvPr userDrawn="1"/>
        </p:nvSpPr>
        <p:spPr>
          <a:xfrm>
            <a:off x="5713553" y="1142594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3" name="Oval 1492"/>
          <p:cNvSpPr/>
          <p:nvPr userDrawn="1"/>
        </p:nvSpPr>
        <p:spPr>
          <a:xfrm>
            <a:off x="5781929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4" name="Moon 1493"/>
          <p:cNvSpPr/>
          <p:nvPr userDrawn="1"/>
        </p:nvSpPr>
        <p:spPr>
          <a:xfrm>
            <a:off x="5781929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5" name="Rectangle 1494"/>
          <p:cNvSpPr/>
          <p:nvPr userDrawn="1"/>
        </p:nvSpPr>
        <p:spPr>
          <a:xfrm>
            <a:off x="6094456" y="1142594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6" name="Oval 1495"/>
          <p:cNvSpPr/>
          <p:nvPr userDrawn="1"/>
        </p:nvSpPr>
        <p:spPr>
          <a:xfrm>
            <a:off x="6162832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7" name="Moon 1496"/>
          <p:cNvSpPr/>
          <p:nvPr userDrawn="1"/>
        </p:nvSpPr>
        <p:spPr>
          <a:xfrm>
            <a:off x="6162832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8" name="Rectangle 1497"/>
          <p:cNvSpPr/>
          <p:nvPr userDrawn="1"/>
        </p:nvSpPr>
        <p:spPr>
          <a:xfrm>
            <a:off x="6475360" y="1142594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9" name="Oval 1498"/>
          <p:cNvSpPr/>
          <p:nvPr userDrawn="1"/>
        </p:nvSpPr>
        <p:spPr>
          <a:xfrm>
            <a:off x="6543736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0" name="Moon 1499"/>
          <p:cNvSpPr/>
          <p:nvPr userDrawn="1"/>
        </p:nvSpPr>
        <p:spPr>
          <a:xfrm>
            <a:off x="6543736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1" name="Rectangle 1500"/>
          <p:cNvSpPr/>
          <p:nvPr userDrawn="1"/>
        </p:nvSpPr>
        <p:spPr>
          <a:xfrm>
            <a:off x="6856263" y="1142594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2" name="Oval 1501"/>
          <p:cNvSpPr/>
          <p:nvPr userDrawn="1"/>
        </p:nvSpPr>
        <p:spPr>
          <a:xfrm>
            <a:off x="6924639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3" name="Moon 1502"/>
          <p:cNvSpPr/>
          <p:nvPr userDrawn="1"/>
        </p:nvSpPr>
        <p:spPr>
          <a:xfrm>
            <a:off x="6924639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4" name="Rectangle 1503"/>
          <p:cNvSpPr/>
          <p:nvPr userDrawn="1"/>
        </p:nvSpPr>
        <p:spPr>
          <a:xfrm>
            <a:off x="7237167" y="1142594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05" name="Oval 1504"/>
          <p:cNvSpPr/>
          <p:nvPr userDrawn="1"/>
        </p:nvSpPr>
        <p:spPr>
          <a:xfrm>
            <a:off x="7305543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6" name="Moon 1505"/>
          <p:cNvSpPr/>
          <p:nvPr userDrawn="1"/>
        </p:nvSpPr>
        <p:spPr>
          <a:xfrm>
            <a:off x="7305543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7" name="Rectangle 1506"/>
          <p:cNvSpPr/>
          <p:nvPr userDrawn="1"/>
        </p:nvSpPr>
        <p:spPr>
          <a:xfrm>
            <a:off x="7618070" y="1142594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08" name="Oval 1507"/>
          <p:cNvSpPr/>
          <p:nvPr userDrawn="1"/>
        </p:nvSpPr>
        <p:spPr>
          <a:xfrm>
            <a:off x="7686446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9" name="Moon 1508"/>
          <p:cNvSpPr/>
          <p:nvPr userDrawn="1"/>
        </p:nvSpPr>
        <p:spPr>
          <a:xfrm>
            <a:off x="7686446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0" name="Rectangle 1509"/>
          <p:cNvSpPr/>
          <p:nvPr userDrawn="1"/>
        </p:nvSpPr>
        <p:spPr>
          <a:xfrm>
            <a:off x="7998974" y="1142594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1" name="Oval 1510"/>
          <p:cNvSpPr/>
          <p:nvPr userDrawn="1"/>
        </p:nvSpPr>
        <p:spPr>
          <a:xfrm>
            <a:off x="8067350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2" name="Moon 1511"/>
          <p:cNvSpPr/>
          <p:nvPr userDrawn="1"/>
        </p:nvSpPr>
        <p:spPr>
          <a:xfrm>
            <a:off x="8067350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3" name="Rectangle 1512"/>
          <p:cNvSpPr/>
          <p:nvPr userDrawn="1"/>
        </p:nvSpPr>
        <p:spPr>
          <a:xfrm>
            <a:off x="8379877" y="1142594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4" name="Oval 1513"/>
          <p:cNvSpPr/>
          <p:nvPr userDrawn="1"/>
        </p:nvSpPr>
        <p:spPr>
          <a:xfrm>
            <a:off x="8448253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5" name="Moon 1514"/>
          <p:cNvSpPr/>
          <p:nvPr userDrawn="1"/>
        </p:nvSpPr>
        <p:spPr>
          <a:xfrm>
            <a:off x="8448253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6" name="Rectangle 1515"/>
          <p:cNvSpPr/>
          <p:nvPr userDrawn="1"/>
        </p:nvSpPr>
        <p:spPr>
          <a:xfrm>
            <a:off x="8760781" y="1142594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7" name="Oval 1516"/>
          <p:cNvSpPr/>
          <p:nvPr userDrawn="1"/>
        </p:nvSpPr>
        <p:spPr>
          <a:xfrm>
            <a:off x="8829157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8" name="Moon 1517"/>
          <p:cNvSpPr/>
          <p:nvPr userDrawn="1"/>
        </p:nvSpPr>
        <p:spPr>
          <a:xfrm>
            <a:off x="8829157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9" name="Rectangle 1518"/>
          <p:cNvSpPr/>
          <p:nvPr userDrawn="1"/>
        </p:nvSpPr>
        <p:spPr>
          <a:xfrm>
            <a:off x="0" y="76173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20" name="Oval 1519"/>
          <p:cNvSpPr/>
          <p:nvPr userDrawn="1"/>
        </p:nvSpPr>
        <p:spPr>
          <a:xfrm>
            <a:off x="68376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1" name="Moon 1520"/>
          <p:cNvSpPr/>
          <p:nvPr userDrawn="1"/>
        </p:nvSpPr>
        <p:spPr>
          <a:xfrm>
            <a:off x="68376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2" name="Rectangle 1521"/>
          <p:cNvSpPr/>
          <p:nvPr userDrawn="1"/>
        </p:nvSpPr>
        <p:spPr>
          <a:xfrm>
            <a:off x="380904" y="76173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23" name="Oval 1522"/>
          <p:cNvSpPr/>
          <p:nvPr userDrawn="1"/>
        </p:nvSpPr>
        <p:spPr>
          <a:xfrm>
            <a:off x="449280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4" name="Moon 1523"/>
          <p:cNvSpPr/>
          <p:nvPr userDrawn="1"/>
        </p:nvSpPr>
        <p:spPr>
          <a:xfrm>
            <a:off x="449280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5" name="Rectangle 1524"/>
          <p:cNvSpPr/>
          <p:nvPr userDrawn="1"/>
        </p:nvSpPr>
        <p:spPr>
          <a:xfrm>
            <a:off x="761807" y="76173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6" name="Oval 1525"/>
          <p:cNvSpPr/>
          <p:nvPr userDrawn="1"/>
        </p:nvSpPr>
        <p:spPr>
          <a:xfrm>
            <a:off x="830183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7" name="Moon 1526"/>
          <p:cNvSpPr/>
          <p:nvPr userDrawn="1"/>
        </p:nvSpPr>
        <p:spPr>
          <a:xfrm>
            <a:off x="830183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8" name="Rectangle 1527"/>
          <p:cNvSpPr/>
          <p:nvPr userDrawn="1"/>
        </p:nvSpPr>
        <p:spPr>
          <a:xfrm>
            <a:off x="1142711" y="76173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9" name="Oval 1528"/>
          <p:cNvSpPr/>
          <p:nvPr userDrawn="1"/>
        </p:nvSpPr>
        <p:spPr>
          <a:xfrm>
            <a:off x="1211087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0" name="Moon 1529"/>
          <p:cNvSpPr/>
          <p:nvPr userDrawn="1"/>
        </p:nvSpPr>
        <p:spPr>
          <a:xfrm>
            <a:off x="1211087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1" name="Rectangle 1530"/>
          <p:cNvSpPr/>
          <p:nvPr userDrawn="1"/>
        </p:nvSpPr>
        <p:spPr>
          <a:xfrm>
            <a:off x="1523614" y="76173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2" name="Oval 1531"/>
          <p:cNvSpPr/>
          <p:nvPr userDrawn="1"/>
        </p:nvSpPr>
        <p:spPr>
          <a:xfrm>
            <a:off x="1591990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3" name="Moon 1532"/>
          <p:cNvSpPr/>
          <p:nvPr userDrawn="1"/>
        </p:nvSpPr>
        <p:spPr>
          <a:xfrm>
            <a:off x="1591990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4" name="Rectangle 1533"/>
          <p:cNvSpPr/>
          <p:nvPr userDrawn="1"/>
        </p:nvSpPr>
        <p:spPr>
          <a:xfrm>
            <a:off x="1904518" y="76173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5" name="Oval 1534"/>
          <p:cNvSpPr/>
          <p:nvPr userDrawn="1"/>
        </p:nvSpPr>
        <p:spPr>
          <a:xfrm>
            <a:off x="1972894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6" name="Moon 1535"/>
          <p:cNvSpPr/>
          <p:nvPr userDrawn="1"/>
        </p:nvSpPr>
        <p:spPr>
          <a:xfrm>
            <a:off x="1972894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7" name="Rectangle 1536"/>
          <p:cNvSpPr/>
          <p:nvPr userDrawn="1"/>
        </p:nvSpPr>
        <p:spPr>
          <a:xfrm>
            <a:off x="2285421" y="76173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8" name="Oval 1537"/>
          <p:cNvSpPr/>
          <p:nvPr userDrawn="1"/>
        </p:nvSpPr>
        <p:spPr>
          <a:xfrm>
            <a:off x="2353797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9" name="Moon 1538"/>
          <p:cNvSpPr/>
          <p:nvPr userDrawn="1"/>
        </p:nvSpPr>
        <p:spPr>
          <a:xfrm>
            <a:off x="2353797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0" name="Rectangle 1539"/>
          <p:cNvSpPr/>
          <p:nvPr userDrawn="1"/>
        </p:nvSpPr>
        <p:spPr>
          <a:xfrm>
            <a:off x="2666325" y="76173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1" name="Oval 1540"/>
          <p:cNvSpPr/>
          <p:nvPr userDrawn="1"/>
        </p:nvSpPr>
        <p:spPr>
          <a:xfrm>
            <a:off x="2734701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2" name="Moon 1541"/>
          <p:cNvSpPr/>
          <p:nvPr userDrawn="1"/>
        </p:nvSpPr>
        <p:spPr>
          <a:xfrm>
            <a:off x="2734701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3" name="Rectangle 1542"/>
          <p:cNvSpPr/>
          <p:nvPr userDrawn="1"/>
        </p:nvSpPr>
        <p:spPr>
          <a:xfrm>
            <a:off x="3047228" y="76173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4" name="Oval 1543"/>
          <p:cNvSpPr/>
          <p:nvPr userDrawn="1"/>
        </p:nvSpPr>
        <p:spPr>
          <a:xfrm>
            <a:off x="3115604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5" name="Moon 1544"/>
          <p:cNvSpPr/>
          <p:nvPr userDrawn="1"/>
        </p:nvSpPr>
        <p:spPr>
          <a:xfrm>
            <a:off x="3115604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6" name="Rectangle 1545"/>
          <p:cNvSpPr/>
          <p:nvPr userDrawn="1"/>
        </p:nvSpPr>
        <p:spPr>
          <a:xfrm>
            <a:off x="3428132" y="76173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7" name="Oval 1546"/>
          <p:cNvSpPr/>
          <p:nvPr userDrawn="1"/>
        </p:nvSpPr>
        <p:spPr>
          <a:xfrm>
            <a:off x="3496508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8" name="Moon 1547"/>
          <p:cNvSpPr/>
          <p:nvPr userDrawn="1"/>
        </p:nvSpPr>
        <p:spPr>
          <a:xfrm>
            <a:off x="3496508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9" name="Rectangle 1548"/>
          <p:cNvSpPr/>
          <p:nvPr userDrawn="1"/>
        </p:nvSpPr>
        <p:spPr>
          <a:xfrm>
            <a:off x="3809035" y="76173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0" name="Oval 1549"/>
          <p:cNvSpPr/>
          <p:nvPr userDrawn="1"/>
        </p:nvSpPr>
        <p:spPr>
          <a:xfrm>
            <a:off x="3877411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1" name="Moon 1550"/>
          <p:cNvSpPr/>
          <p:nvPr userDrawn="1"/>
        </p:nvSpPr>
        <p:spPr>
          <a:xfrm>
            <a:off x="3877411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2" name="Rectangle 1551"/>
          <p:cNvSpPr/>
          <p:nvPr userDrawn="1"/>
        </p:nvSpPr>
        <p:spPr>
          <a:xfrm>
            <a:off x="4189939" y="76173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3" name="Oval 1552"/>
          <p:cNvSpPr/>
          <p:nvPr userDrawn="1"/>
        </p:nvSpPr>
        <p:spPr>
          <a:xfrm>
            <a:off x="4258315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4" name="Moon 1553"/>
          <p:cNvSpPr/>
          <p:nvPr userDrawn="1"/>
        </p:nvSpPr>
        <p:spPr>
          <a:xfrm>
            <a:off x="4258315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5" name="Rectangle 1554"/>
          <p:cNvSpPr/>
          <p:nvPr userDrawn="1"/>
        </p:nvSpPr>
        <p:spPr>
          <a:xfrm>
            <a:off x="4570842" y="76173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6" name="Oval 1555"/>
          <p:cNvSpPr/>
          <p:nvPr userDrawn="1"/>
        </p:nvSpPr>
        <p:spPr>
          <a:xfrm>
            <a:off x="4639218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7" name="Moon 1556"/>
          <p:cNvSpPr/>
          <p:nvPr userDrawn="1"/>
        </p:nvSpPr>
        <p:spPr>
          <a:xfrm>
            <a:off x="4639218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8" name="Rectangle 1557"/>
          <p:cNvSpPr/>
          <p:nvPr userDrawn="1"/>
        </p:nvSpPr>
        <p:spPr>
          <a:xfrm>
            <a:off x="4951746" y="76173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9" name="Oval 1558"/>
          <p:cNvSpPr/>
          <p:nvPr userDrawn="1"/>
        </p:nvSpPr>
        <p:spPr>
          <a:xfrm>
            <a:off x="5020122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0" name="Moon 1559"/>
          <p:cNvSpPr/>
          <p:nvPr userDrawn="1"/>
        </p:nvSpPr>
        <p:spPr>
          <a:xfrm>
            <a:off x="5020122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1" name="Rectangle 1560"/>
          <p:cNvSpPr/>
          <p:nvPr userDrawn="1"/>
        </p:nvSpPr>
        <p:spPr>
          <a:xfrm>
            <a:off x="5332649" y="76173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2" name="Oval 1561"/>
          <p:cNvSpPr/>
          <p:nvPr userDrawn="1"/>
        </p:nvSpPr>
        <p:spPr>
          <a:xfrm>
            <a:off x="5401025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3" name="Moon 1562"/>
          <p:cNvSpPr/>
          <p:nvPr userDrawn="1"/>
        </p:nvSpPr>
        <p:spPr>
          <a:xfrm>
            <a:off x="5401025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4" name="Rectangle 1563"/>
          <p:cNvSpPr/>
          <p:nvPr userDrawn="1"/>
        </p:nvSpPr>
        <p:spPr>
          <a:xfrm>
            <a:off x="5713553" y="76173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5" name="Oval 1564"/>
          <p:cNvSpPr/>
          <p:nvPr userDrawn="1"/>
        </p:nvSpPr>
        <p:spPr>
          <a:xfrm>
            <a:off x="5781929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6" name="Moon 1565"/>
          <p:cNvSpPr/>
          <p:nvPr userDrawn="1"/>
        </p:nvSpPr>
        <p:spPr>
          <a:xfrm>
            <a:off x="5781929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7" name="Rectangle 1566"/>
          <p:cNvSpPr/>
          <p:nvPr userDrawn="1"/>
        </p:nvSpPr>
        <p:spPr>
          <a:xfrm>
            <a:off x="6094456" y="76173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8" name="Oval 1567"/>
          <p:cNvSpPr/>
          <p:nvPr userDrawn="1"/>
        </p:nvSpPr>
        <p:spPr>
          <a:xfrm>
            <a:off x="6162832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9" name="Moon 1568"/>
          <p:cNvSpPr/>
          <p:nvPr userDrawn="1"/>
        </p:nvSpPr>
        <p:spPr>
          <a:xfrm>
            <a:off x="6162832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0" name="Rectangle 1569"/>
          <p:cNvSpPr/>
          <p:nvPr userDrawn="1"/>
        </p:nvSpPr>
        <p:spPr>
          <a:xfrm>
            <a:off x="6475360" y="76173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1" name="Oval 1570"/>
          <p:cNvSpPr/>
          <p:nvPr userDrawn="1"/>
        </p:nvSpPr>
        <p:spPr>
          <a:xfrm>
            <a:off x="6543736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2" name="Moon 1571"/>
          <p:cNvSpPr/>
          <p:nvPr userDrawn="1"/>
        </p:nvSpPr>
        <p:spPr>
          <a:xfrm>
            <a:off x="6543736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3" name="Rectangle 1572"/>
          <p:cNvSpPr/>
          <p:nvPr userDrawn="1"/>
        </p:nvSpPr>
        <p:spPr>
          <a:xfrm>
            <a:off x="6856263" y="76173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4" name="Oval 1573"/>
          <p:cNvSpPr/>
          <p:nvPr userDrawn="1"/>
        </p:nvSpPr>
        <p:spPr>
          <a:xfrm>
            <a:off x="6924639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5" name="Moon 1574"/>
          <p:cNvSpPr/>
          <p:nvPr userDrawn="1"/>
        </p:nvSpPr>
        <p:spPr>
          <a:xfrm>
            <a:off x="6924639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6" name="Rectangle 1575"/>
          <p:cNvSpPr/>
          <p:nvPr userDrawn="1"/>
        </p:nvSpPr>
        <p:spPr>
          <a:xfrm>
            <a:off x="7237167" y="76173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7" name="Oval 1576"/>
          <p:cNvSpPr/>
          <p:nvPr userDrawn="1"/>
        </p:nvSpPr>
        <p:spPr>
          <a:xfrm>
            <a:off x="7305543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8" name="Moon 1577"/>
          <p:cNvSpPr/>
          <p:nvPr userDrawn="1"/>
        </p:nvSpPr>
        <p:spPr>
          <a:xfrm>
            <a:off x="7305543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9" name="Rectangle 1578"/>
          <p:cNvSpPr/>
          <p:nvPr userDrawn="1"/>
        </p:nvSpPr>
        <p:spPr>
          <a:xfrm>
            <a:off x="7618070" y="76173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0" name="Oval 1579"/>
          <p:cNvSpPr/>
          <p:nvPr userDrawn="1"/>
        </p:nvSpPr>
        <p:spPr>
          <a:xfrm>
            <a:off x="7686446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1" name="Moon 1580"/>
          <p:cNvSpPr/>
          <p:nvPr userDrawn="1"/>
        </p:nvSpPr>
        <p:spPr>
          <a:xfrm>
            <a:off x="7686446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2" name="Rectangle 1581"/>
          <p:cNvSpPr/>
          <p:nvPr userDrawn="1"/>
        </p:nvSpPr>
        <p:spPr>
          <a:xfrm>
            <a:off x="7998974" y="76173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3" name="Oval 1582"/>
          <p:cNvSpPr/>
          <p:nvPr userDrawn="1"/>
        </p:nvSpPr>
        <p:spPr>
          <a:xfrm>
            <a:off x="8067350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4" name="Moon 1583"/>
          <p:cNvSpPr/>
          <p:nvPr userDrawn="1"/>
        </p:nvSpPr>
        <p:spPr>
          <a:xfrm>
            <a:off x="8067350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5" name="Rectangle 1584"/>
          <p:cNvSpPr/>
          <p:nvPr userDrawn="1"/>
        </p:nvSpPr>
        <p:spPr>
          <a:xfrm>
            <a:off x="8379877" y="76173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6" name="Oval 1585"/>
          <p:cNvSpPr/>
          <p:nvPr userDrawn="1"/>
        </p:nvSpPr>
        <p:spPr>
          <a:xfrm>
            <a:off x="8448253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7" name="Moon 1586"/>
          <p:cNvSpPr/>
          <p:nvPr userDrawn="1"/>
        </p:nvSpPr>
        <p:spPr>
          <a:xfrm>
            <a:off x="8448253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8" name="Rectangle 1587"/>
          <p:cNvSpPr/>
          <p:nvPr userDrawn="1"/>
        </p:nvSpPr>
        <p:spPr>
          <a:xfrm>
            <a:off x="8760781" y="76173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9" name="Oval 1588"/>
          <p:cNvSpPr/>
          <p:nvPr userDrawn="1"/>
        </p:nvSpPr>
        <p:spPr>
          <a:xfrm>
            <a:off x="8829157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0" name="Moon 1589"/>
          <p:cNvSpPr/>
          <p:nvPr userDrawn="1"/>
        </p:nvSpPr>
        <p:spPr>
          <a:xfrm>
            <a:off x="8829157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1" name="Rectangle 1590"/>
          <p:cNvSpPr/>
          <p:nvPr userDrawn="1"/>
        </p:nvSpPr>
        <p:spPr>
          <a:xfrm>
            <a:off x="0" y="380865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2" name="Oval 1591"/>
          <p:cNvSpPr/>
          <p:nvPr userDrawn="1"/>
        </p:nvSpPr>
        <p:spPr>
          <a:xfrm>
            <a:off x="68376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3" name="Moon 1592"/>
          <p:cNvSpPr/>
          <p:nvPr userDrawn="1"/>
        </p:nvSpPr>
        <p:spPr>
          <a:xfrm>
            <a:off x="68376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4" name="Rectangle 1593"/>
          <p:cNvSpPr/>
          <p:nvPr userDrawn="1"/>
        </p:nvSpPr>
        <p:spPr>
          <a:xfrm>
            <a:off x="380904" y="380865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5" name="Oval 1594"/>
          <p:cNvSpPr/>
          <p:nvPr userDrawn="1"/>
        </p:nvSpPr>
        <p:spPr>
          <a:xfrm>
            <a:off x="449280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6" name="Moon 1595"/>
          <p:cNvSpPr/>
          <p:nvPr userDrawn="1"/>
        </p:nvSpPr>
        <p:spPr>
          <a:xfrm>
            <a:off x="449280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7" name="Rectangle 1596"/>
          <p:cNvSpPr/>
          <p:nvPr userDrawn="1"/>
        </p:nvSpPr>
        <p:spPr>
          <a:xfrm>
            <a:off x="761807" y="380865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8" name="Oval 1597"/>
          <p:cNvSpPr/>
          <p:nvPr userDrawn="1"/>
        </p:nvSpPr>
        <p:spPr>
          <a:xfrm>
            <a:off x="830183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9" name="Moon 1598"/>
          <p:cNvSpPr/>
          <p:nvPr userDrawn="1"/>
        </p:nvSpPr>
        <p:spPr>
          <a:xfrm>
            <a:off x="830183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0" name="Rectangle 1599"/>
          <p:cNvSpPr/>
          <p:nvPr userDrawn="1"/>
        </p:nvSpPr>
        <p:spPr>
          <a:xfrm>
            <a:off x="1142711" y="380865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1" name="Oval 1600"/>
          <p:cNvSpPr/>
          <p:nvPr userDrawn="1"/>
        </p:nvSpPr>
        <p:spPr>
          <a:xfrm>
            <a:off x="1211087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2" name="Moon 1601"/>
          <p:cNvSpPr/>
          <p:nvPr userDrawn="1"/>
        </p:nvSpPr>
        <p:spPr>
          <a:xfrm>
            <a:off x="1211087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3" name="Rectangle 1602"/>
          <p:cNvSpPr/>
          <p:nvPr userDrawn="1"/>
        </p:nvSpPr>
        <p:spPr>
          <a:xfrm>
            <a:off x="1523614" y="380865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04" name="Oval 1603"/>
          <p:cNvSpPr/>
          <p:nvPr userDrawn="1"/>
        </p:nvSpPr>
        <p:spPr>
          <a:xfrm>
            <a:off x="1591990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5" name="Moon 1604"/>
          <p:cNvSpPr/>
          <p:nvPr userDrawn="1"/>
        </p:nvSpPr>
        <p:spPr>
          <a:xfrm>
            <a:off x="1591990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6" name="Rectangle 1605"/>
          <p:cNvSpPr/>
          <p:nvPr userDrawn="1"/>
        </p:nvSpPr>
        <p:spPr>
          <a:xfrm>
            <a:off x="1904518" y="380865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07" name="Oval 1606"/>
          <p:cNvSpPr/>
          <p:nvPr userDrawn="1"/>
        </p:nvSpPr>
        <p:spPr>
          <a:xfrm>
            <a:off x="1972894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8" name="Moon 1607"/>
          <p:cNvSpPr/>
          <p:nvPr userDrawn="1"/>
        </p:nvSpPr>
        <p:spPr>
          <a:xfrm>
            <a:off x="1972894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9" name="Rectangle 1608"/>
          <p:cNvSpPr/>
          <p:nvPr userDrawn="1"/>
        </p:nvSpPr>
        <p:spPr>
          <a:xfrm>
            <a:off x="2285421" y="380865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0" name="Oval 1609"/>
          <p:cNvSpPr/>
          <p:nvPr userDrawn="1"/>
        </p:nvSpPr>
        <p:spPr>
          <a:xfrm>
            <a:off x="2353797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1" name="Moon 1610"/>
          <p:cNvSpPr/>
          <p:nvPr userDrawn="1"/>
        </p:nvSpPr>
        <p:spPr>
          <a:xfrm>
            <a:off x="2353797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2" name="Rectangle 1611"/>
          <p:cNvSpPr/>
          <p:nvPr userDrawn="1"/>
        </p:nvSpPr>
        <p:spPr>
          <a:xfrm>
            <a:off x="2666325" y="380865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3" name="Oval 1612"/>
          <p:cNvSpPr/>
          <p:nvPr userDrawn="1"/>
        </p:nvSpPr>
        <p:spPr>
          <a:xfrm>
            <a:off x="2734701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4" name="Moon 1613"/>
          <p:cNvSpPr/>
          <p:nvPr userDrawn="1"/>
        </p:nvSpPr>
        <p:spPr>
          <a:xfrm>
            <a:off x="2734701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5" name="Rectangle 1614"/>
          <p:cNvSpPr/>
          <p:nvPr userDrawn="1"/>
        </p:nvSpPr>
        <p:spPr>
          <a:xfrm>
            <a:off x="3047228" y="380865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16" name="Oval 1615"/>
          <p:cNvSpPr/>
          <p:nvPr userDrawn="1"/>
        </p:nvSpPr>
        <p:spPr>
          <a:xfrm>
            <a:off x="3115604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7" name="Moon 1616"/>
          <p:cNvSpPr/>
          <p:nvPr userDrawn="1"/>
        </p:nvSpPr>
        <p:spPr>
          <a:xfrm>
            <a:off x="3115604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8" name="Rectangle 1617"/>
          <p:cNvSpPr/>
          <p:nvPr userDrawn="1"/>
        </p:nvSpPr>
        <p:spPr>
          <a:xfrm>
            <a:off x="3428132" y="380865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9" name="Oval 1618"/>
          <p:cNvSpPr/>
          <p:nvPr userDrawn="1"/>
        </p:nvSpPr>
        <p:spPr>
          <a:xfrm>
            <a:off x="3496508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0" name="Moon 1619"/>
          <p:cNvSpPr/>
          <p:nvPr userDrawn="1"/>
        </p:nvSpPr>
        <p:spPr>
          <a:xfrm>
            <a:off x="3496508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1" name="Rectangle 1620"/>
          <p:cNvSpPr/>
          <p:nvPr userDrawn="1"/>
        </p:nvSpPr>
        <p:spPr>
          <a:xfrm>
            <a:off x="3809035" y="380865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2" name="Oval 1621"/>
          <p:cNvSpPr/>
          <p:nvPr userDrawn="1"/>
        </p:nvSpPr>
        <p:spPr>
          <a:xfrm>
            <a:off x="3877411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3" name="Moon 1622"/>
          <p:cNvSpPr/>
          <p:nvPr userDrawn="1"/>
        </p:nvSpPr>
        <p:spPr>
          <a:xfrm>
            <a:off x="3877411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4" name="Rectangle 1623"/>
          <p:cNvSpPr/>
          <p:nvPr userDrawn="1"/>
        </p:nvSpPr>
        <p:spPr>
          <a:xfrm>
            <a:off x="4189939" y="380865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5" name="Oval 1624"/>
          <p:cNvSpPr/>
          <p:nvPr userDrawn="1"/>
        </p:nvSpPr>
        <p:spPr>
          <a:xfrm>
            <a:off x="4258315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6" name="Moon 1625"/>
          <p:cNvSpPr/>
          <p:nvPr userDrawn="1"/>
        </p:nvSpPr>
        <p:spPr>
          <a:xfrm>
            <a:off x="4258315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7" name="Rectangle 1626"/>
          <p:cNvSpPr/>
          <p:nvPr userDrawn="1"/>
        </p:nvSpPr>
        <p:spPr>
          <a:xfrm>
            <a:off x="4570842" y="380865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8" name="Oval 1627"/>
          <p:cNvSpPr/>
          <p:nvPr userDrawn="1"/>
        </p:nvSpPr>
        <p:spPr>
          <a:xfrm>
            <a:off x="4639218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9" name="Moon 1628"/>
          <p:cNvSpPr/>
          <p:nvPr userDrawn="1"/>
        </p:nvSpPr>
        <p:spPr>
          <a:xfrm>
            <a:off x="4639218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0" name="Rectangle 1629"/>
          <p:cNvSpPr/>
          <p:nvPr userDrawn="1"/>
        </p:nvSpPr>
        <p:spPr>
          <a:xfrm>
            <a:off x="4951746" y="380865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31" name="Oval 1630"/>
          <p:cNvSpPr/>
          <p:nvPr userDrawn="1"/>
        </p:nvSpPr>
        <p:spPr>
          <a:xfrm>
            <a:off x="5020122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2" name="Moon 1631"/>
          <p:cNvSpPr/>
          <p:nvPr userDrawn="1"/>
        </p:nvSpPr>
        <p:spPr>
          <a:xfrm>
            <a:off x="5020122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3" name="Rectangle 1632"/>
          <p:cNvSpPr/>
          <p:nvPr userDrawn="1"/>
        </p:nvSpPr>
        <p:spPr>
          <a:xfrm>
            <a:off x="5332649" y="380865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4" name="Oval 1633"/>
          <p:cNvSpPr/>
          <p:nvPr userDrawn="1"/>
        </p:nvSpPr>
        <p:spPr>
          <a:xfrm>
            <a:off x="5401025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5" name="Moon 1634"/>
          <p:cNvSpPr/>
          <p:nvPr userDrawn="1"/>
        </p:nvSpPr>
        <p:spPr>
          <a:xfrm>
            <a:off x="5401025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6" name="Rectangle 1635"/>
          <p:cNvSpPr/>
          <p:nvPr userDrawn="1"/>
        </p:nvSpPr>
        <p:spPr>
          <a:xfrm>
            <a:off x="5713553" y="380865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7" name="Oval 1636"/>
          <p:cNvSpPr/>
          <p:nvPr userDrawn="1"/>
        </p:nvSpPr>
        <p:spPr>
          <a:xfrm>
            <a:off x="5781929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8" name="Moon 1637"/>
          <p:cNvSpPr/>
          <p:nvPr userDrawn="1"/>
        </p:nvSpPr>
        <p:spPr>
          <a:xfrm>
            <a:off x="5781929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9" name="Rectangle 1638"/>
          <p:cNvSpPr/>
          <p:nvPr userDrawn="1"/>
        </p:nvSpPr>
        <p:spPr>
          <a:xfrm>
            <a:off x="6094456" y="380865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0" name="Oval 1639"/>
          <p:cNvSpPr/>
          <p:nvPr userDrawn="1"/>
        </p:nvSpPr>
        <p:spPr>
          <a:xfrm>
            <a:off x="6162832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1" name="Moon 1640"/>
          <p:cNvSpPr/>
          <p:nvPr userDrawn="1"/>
        </p:nvSpPr>
        <p:spPr>
          <a:xfrm>
            <a:off x="6162832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2" name="Rectangle 1641"/>
          <p:cNvSpPr/>
          <p:nvPr userDrawn="1"/>
        </p:nvSpPr>
        <p:spPr>
          <a:xfrm>
            <a:off x="6475360" y="380865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3" name="Oval 1642"/>
          <p:cNvSpPr/>
          <p:nvPr userDrawn="1"/>
        </p:nvSpPr>
        <p:spPr>
          <a:xfrm>
            <a:off x="6543736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4" name="Moon 1643"/>
          <p:cNvSpPr/>
          <p:nvPr userDrawn="1"/>
        </p:nvSpPr>
        <p:spPr>
          <a:xfrm>
            <a:off x="6543736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5" name="Rectangle 1644"/>
          <p:cNvSpPr/>
          <p:nvPr userDrawn="1"/>
        </p:nvSpPr>
        <p:spPr>
          <a:xfrm>
            <a:off x="6856263" y="380865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6" name="Oval 1645"/>
          <p:cNvSpPr/>
          <p:nvPr userDrawn="1"/>
        </p:nvSpPr>
        <p:spPr>
          <a:xfrm>
            <a:off x="6924639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7" name="Moon 1646"/>
          <p:cNvSpPr/>
          <p:nvPr userDrawn="1"/>
        </p:nvSpPr>
        <p:spPr>
          <a:xfrm>
            <a:off x="6924639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8" name="Rectangle 1647"/>
          <p:cNvSpPr/>
          <p:nvPr userDrawn="1"/>
        </p:nvSpPr>
        <p:spPr>
          <a:xfrm>
            <a:off x="7237167" y="380865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9" name="Oval 1648"/>
          <p:cNvSpPr/>
          <p:nvPr userDrawn="1"/>
        </p:nvSpPr>
        <p:spPr>
          <a:xfrm>
            <a:off x="7305543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0" name="Moon 1649"/>
          <p:cNvSpPr/>
          <p:nvPr userDrawn="1"/>
        </p:nvSpPr>
        <p:spPr>
          <a:xfrm>
            <a:off x="7305543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1" name="Rectangle 1650"/>
          <p:cNvSpPr/>
          <p:nvPr userDrawn="1"/>
        </p:nvSpPr>
        <p:spPr>
          <a:xfrm>
            <a:off x="7618070" y="380865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6" name="Oval 1735"/>
          <p:cNvSpPr/>
          <p:nvPr userDrawn="1"/>
        </p:nvSpPr>
        <p:spPr>
          <a:xfrm>
            <a:off x="7686446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7" name="Moon 1736"/>
          <p:cNvSpPr/>
          <p:nvPr userDrawn="1"/>
        </p:nvSpPr>
        <p:spPr>
          <a:xfrm>
            <a:off x="7686446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8" name="Rectangle 1737"/>
          <p:cNvSpPr/>
          <p:nvPr userDrawn="1"/>
        </p:nvSpPr>
        <p:spPr>
          <a:xfrm>
            <a:off x="7998974" y="380865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39" name="Oval 1738"/>
          <p:cNvSpPr/>
          <p:nvPr userDrawn="1"/>
        </p:nvSpPr>
        <p:spPr>
          <a:xfrm>
            <a:off x="8067350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0" name="Moon 1739"/>
          <p:cNvSpPr/>
          <p:nvPr userDrawn="1"/>
        </p:nvSpPr>
        <p:spPr>
          <a:xfrm>
            <a:off x="8067350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" name="Rectangle 1740"/>
          <p:cNvSpPr/>
          <p:nvPr userDrawn="1"/>
        </p:nvSpPr>
        <p:spPr>
          <a:xfrm>
            <a:off x="8379877" y="380865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2" name="Oval 1741"/>
          <p:cNvSpPr/>
          <p:nvPr userDrawn="1"/>
        </p:nvSpPr>
        <p:spPr>
          <a:xfrm>
            <a:off x="8448253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3" name="Moon 1742"/>
          <p:cNvSpPr/>
          <p:nvPr userDrawn="1"/>
        </p:nvSpPr>
        <p:spPr>
          <a:xfrm>
            <a:off x="8448253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4" name="Rectangle 1743"/>
          <p:cNvSpPr/>
          <p:nvPr userDrawn="1"/>
        </p:nvSpPr>
        <p:spPr>
          <a:xfrm>
            <a:off x="8760781" y="380865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5" name="Oval 1744"/>
          <p:cNvSpPr/>
          <p:nvPr userDrawn="1"/>
        </p:nvSpPr>
        <p:spPr>
          <a:xfrm>
            <a:off x="8829157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6" name="Moon 1745"/>
          <p:cNvSpPr/>
          <p:nvPr userDrawn="1"/>
        </p:nvSpPr>
        <p:spPr>
          <a:xfrm>
            <a:off x="8829157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7" name="Rectangle 1746"/>
          <p:cNvSpPr/>
          <p:nvPr userDrawn="1"/>
        </p:nvSpPr>
        <p:spPr>
          <a:xfrm>
            <a:off x="0" y="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8" name="Oval 1747"/>
          <p:cNvSpPr/>
          <p:nvPr userDrawn="1"/>
        </p:nvSpPr>
        <p:spPr>
          <a:xfrm>
            <a:off x="68376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9" name="Moon 1748"/>
          <p:cNvSpPr/>
          <p:nvPr userDrawn="1"/>
        </p:nvSpPr>
        <p:spPr>
          <a:xfrm>
            <a:off x="68376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0" name="Rectangle 1749"/>
          <p:cNvSpPr/>
          <p:nvPr userDrawn="1"/>
        </p:nvSpPr>
        <p:spPr>
          <a:xfrm>
            <a:off x="380904" y="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1" name="Oval 1750"/>
          <p:cNvSpPr/>
          <p:nvPr userDrawn="1"/>
        </p:nvSpPr>
        <p:spPr>
          <a:xfrm>
            <a:off x="449280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2" name="Moon 1751"/>
          <p:cNvSpPr/>
          <p:nvPr userDrawn="1"/>
        </p:nvSpPr>
        <p:spPr>
          <a:xfrm>
            <a:off x="449280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3" name="Rectangle 1752"/>
          <p:cNvSpPr/>
          <p:nvPr userDrawn="1"/>
        </p:nvSpPr>
        <p:spPr>
          <a:xfrm>
            <a:off x="761807" y="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4" name="Oval 1753"/>
          <p:cNvSpPr/>
          <p:nvPr userDrawn="1"/>
        </p:nvSpPr>
        <p:spPr>
          <a:xfrm>
            <a:off x="830183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5" name="Moon 1754"/>
          <p:cNvSpPr/>
          <p:nvPr userDrawn="1"/>
        </p:nvSpPr>
        <p:spPr>
          <a:xfrm>
            <a:off x="830183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6" name="Rectangle 1755"/>
          <p:cNvSpPr/>
          <p:nvPr userDrawn="1"/>
        </p:nvSpPr>
        <p:spPr>
          <a:xfrm>
            <a:off x="1142711" y="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7" name="Oval 1756"/>
          <p:cNvSpPr/>
          <p:nvPr userDrawn="1"/>
        </p:nvSpPr>
        <p:spPr>
          <a:xfrm>
            <a:off x="1211087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8" name="Moon 1757"/>
          <p:cNvSpPr/>
          <p:nvPr userDrawn="1"/>
        </p:nvSpPr>
        <p:spPr>
          <a:xfrm>
            <a:off x="1211087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9" name="Rectangle 1758"/>
          <p:cNvSpPr/>
          <p:nvPr userDrawn="1"/>
        </p:nvSpPr>
        <p:spPr>
          <a:xfrm>
            <a:off x="1523614" y="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60" name="Oval 1759"/>
          <p:cNvSpPr/>
          <p:nvPr userDrawn="1"/>
        </p:nvSpPr>
        <p:spPr>
          <a:xfrm>
            <a:off x="1591990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1" name="Moon 1760"/>
          <p:cNvSpPr/>
          <p:nvPr userDrawn="1"/>
        </p:nvSpPr>
        <p:spPr>
          <a:xfrm>
            <a:off x="1591990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2" name="Rectangle 1761"/>
          <p:cNvSpPr/>
          <p:nvPr userDrawn="1"/>
        </p:nvSpPr>
        <p:spPr>
          <a:xfrm>
            <a:off x="1904518" y="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63" name="Oval 1762"/>
          <p:cNvSpPr/>
          <p:nvPr userDrawn="1"/>
        </p:nvSpPr>
        <p:spPr>
          <a:xfrm>
            <a:off x="1972894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4" name="Moon 1763"/>
          <p:cNvSpPr/>
          <p:nvPr userDrawn="1"/>
        </p:nvSpPr>
        <p:spPr>
          <a:xfrm>
            <a:off x="1972894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5" name="Rectangle 1764"/>
          <p:cNvSpPr/>
          <p:nvPr userDrawn="1"/>
        </p:nvSpPr>
        <p:spPr>
          <a:xfrm>
            <a:off x="2285421" y="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6" name="Oval 1765"/>
          <p:cNvSpPr/>
          <p:nvPr userDrawn="1"/>
        </p:nvSpPr>
        <p:spPr>
          <a:xfrm>
            <a:off x="2353797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7" name="Moon 1766"/>
          <p:cNvSpPr/>
          <p:nvPr userDrawn="1"/>
        </p:nvSpPr>
        <p:spPr>
          <a:xfrm>
            <a:off x="2353797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8" name="Rectangle 1767"/>
          <p:cNvSpPr/>
          <p:nvPr userDrawn="1"/>
        </p:nvSpPr>
        <p:spPr>
          <a:xfrm>
            <a:off x="2666325" y="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9" name="Oval 1768"/>
          <p:cNvSpPr/>
          <p:nvPr userDrawn="1"/>
        </p:nvSpPr>
        <p:spPr>
          <a:xfrm>
            <a:off x="2734701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0" name="Moon 1769"/>
          <p:cNvSpPr/>
          <p:nvPr userDrawn="1"/>
        </p:nvSpPr>
        <p:spPr>
          <a:xfrm>
            <a:off x="2734701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1" name="Rectangle 1770"/>
          <p:cNvSpPr/>
          <p:nvPr userDrawn="1"/>
        </p:nvSpPr>
        <p:spPr>
          <a:xfrm>
            <a:off x="3047228" y="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73" name="Oval 1772"/>
          <p:cNvSpPr/>
          <p:nvPr userDrawn="1"/>
        </p:nvSpPr>
        <p:spPr>
          <a:xfrm>
            <a:off x="3115604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4" name="Moon 1773"/>
          <p:cNvSpPr/>
          <p:nvPr userDrawn="1"/>
        </p:nvSpPr>
        <p:spPr>
          <a:xfrm>
            <a:off x="3115604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5" name="Rectangle 1774"/>
          <p:cNvSpPr/>
          <p:nvPr userDrawn="1"/>
        </p:nvSpPr>
        <p:spPr>
          <a:xfrm>
            <a:off x="3428132" y="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6" name="Oval 1775"/>
          <p:cNvSpPr/>
          <p:nvPr userDrawn="1"/>
        </p:nvSpPr>
        <p:spPr>
          <a:xfrm>
            <a:off x="3496508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7" name="Moon 1776"/>
          <p:cNvSpPr/>
          <p:nvPr userDrawn="1"/>
        </p:nvSpPr>
        <p:spPr>
          <a:xfrm>
            <a:off x="3496508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8" name="Rectangle 1777"/>
          <p:cNvSpPr/>
          <p:nvPr userDrawn="1"/>
        </p:nvSpPr>
        <p:spPr>
          <a:xfrm>
            <a:off x="3809035" y="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9" name="Oval 1778"/>
          <p:cNvSpPr/>
          <p:nvPr userDrawn="1"/>
        </p:nvSpPr>
        <p:spPr>
          <a:xfrm>
            <a:off x="3877411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0" name="Moon 1779"/>
          <p:cNvSpPr/>
          <p:nvPr userDrawn="1"/>
        </p:nvSpPr>
        <p:spPr>
          <a:xfrm>
            <a:off x="3877411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1" name="Rectangle 1780"/>
          <p:cNvSpPr/>
          <p:nvPr userDrawn="1"/>
        </p:nvSpPr>
        <p:spPr>
          <a:xfrm>
            <a:off x="4189939" y="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2" name="Oval 1781"/>
          <p:cNvSpPr/>
          <p:nvPr userDrawn="1"/>
        </p:nvSpPr>
        <p:spPr>
          <a:xfrm>
            <a:off x="4258315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3" name="Moon 1782"/>
          <p:cNvSpPr/>
          <p:nvPr userDrawn="1"/>
        </p:nvSpPr>
        <p:spPr>
          <a:xfrm>
            <a:off x="4258315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4" name="Rectangle 1783"/>
          <p:cNvSpPr/>
          <p:nvPr userDrawn="1"/>
        </p:nvSpPr>
        <p:spPr>
          <a:xfrm>
            <a:off x="4570842" y="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85" name="Oval 1784"/>
          <p:cNvSpPr/>
          <p:nvPr userDrawn="1"/>
        </p:nvSpPr>
        <p:spPr>
          <a:xfrm>
            <a:off x="4639218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6" name="Moon 1785"/>
          <p:cNvSpPr/>
          <p:nvPr userDrawn="1"/>
        </p:nvSpPr>
        <p:spPr>
          <a:xfrm>
            <a:off x="4639218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7" name="Rectangle 1786"/>
          <p:cNvSpPr/>
          <p:nvPr userDrawn="1"/>
        </p:nvSpPr>
        <p:spPr>
          <a:xfrm>
            <a:off x="4951746" y="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8" name="Oval 1787"/>
          <p:cNvSpPr/>
          <p:nvPr userDrawn="1"/>
        </p:nvSpPr>
        <p:spPr>
          <a:xfrm>
            <a:off x="5020122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9" name="Moon 1788"/>
          <p:cNvSpPr/>
          <p:nvPr userDrawn="1"/>
        </p:nvSpPr>
        <p:spPr>
          <a:xfrm>
            <a:off x="5020122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0" name="Rectangle 1789"/>
          <p:cNvSpPr/>
          <p:nvPr userDrawn="1"/>
        </p:nvSpPr>
        <p:spPr>
          <a:xfrm>
            <a:off x="5332649" y="0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1" name="Oval 1790"/>
          <p:cNvSpPr/>
          <p:nvPr userDrawn="1"/>
        </p:nvSpPr>
        <p:spPr>
          <a:xfrm>
            <a:off x="5401025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2" name="Moon 1791"/>
          <p:cNvSpPr/>
          <p:nvPr userDrawn="1"/>
        </p:nvSpPr>
        <p:spPr>
          <a:xfrm>
            <a:off x="5401025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3" name="Rectangle 1792"/>
          <p:cNvSpPr/>
          <p:nvPr userDrawn="1"/>
        </p:nvSpPr>
        <p:spPr>
          <a:xfrm>
            <a:off x="5713553" y="0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4" name="Oval 1793"/>
          <p:cNvSpPr/>
          <p:nvPr userDrawn="1"/>
        </p:nvSpPr>
        <p:spPr>
          <a:xfrm>
            <a:off x="5781929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5" name="Moon 1794"/>
          <p:cNvSpPr/>
          <p:nvPr userDrawn="1"/>
        </p:nvSpPr>
        <p:spPr>
          <a:xfrm>
            <a:off x="5781929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6" name="Rectangle 1795"/>
          <p:cNvSpPr/>
          <p:nvPr userDrawn="1"/>
        </p:nvSpPr>
        <p:spPr>
          <a:xfrm>
            <a:off x="6094456" y="0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7" name="Oval 1796"/>
          <p:cNvSpPr/>
          <p:nvPr userDrawn="1"/>
        </p:nvSpPr>
        <p:spPr>
          <a:xfrm>
            <a:off x="6162832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8" name="Moon 1797"/>
          <p:cNvSpPr/>
          <p:nvPr userDrawn="1"/>
        </p:nvSpPr>
        <p:spPr>
          <a:xfrm>
            <a:off x="6162832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9" name="Rectangle 1798"/>
          <p:cNvSpPr/>
          <p:nvPr userDrawn="1"/>
        </p:nvSpPr>
        <p:spPr>
          <a:xfrm>
            <a:off x="6475360" y="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0" name="Oval 1799"/>
          <p:cNvSpPr/>
          <p:nvPr userDrawn="1"/>
        </p:nvSpPr>
        <p:spPr>
          <a:xfrm>
            <a:off x="6543736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1" name="Moon 1800"/>
          <p:cNvSpPr/>
          <p:nvPr userDrawn="1"/>
        </p:nvSpPr>
        <p:spPr>
          <a:xfrm>
            <a:off x="6543736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2" name="Rectangle 1801"/>
          <p:cNvSpPr/>
          <p:nvPr userDrawn="1"/>
        </p:nvSpPr>
        <p:spPr>
          <a:xfrm>
            <a:off x="6856263" y="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3" name="Oval 1802"/>
          <p:cNvSpPr/>
          <p:nvPr userDrawn="1"/>
        </p:nvSpPr>
        <p:spPr>
          <a:xfrm>
            <a:off x="6924639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4" name="Moon 1803"/>
          <p:cNvSpPr/>
          <p:nvPr userDrawn="1"/>
        </p:nvSpPr>
        <p:spPr>
          <a:xfrm>
            <a:off x="6924639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5" name="Rectangle 1804"/>
          <p:cNvSpPr/>
          <p:nvPr userDrawn="1"/>
        </p:nvSpPr>
        <p:spPr>
          <a:xfrm>
            <a:off x="7237167" y="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6" name="Oval 1805"/>
          <p:cNvSpPr/>
          <p:nvPr userDrawn="1"/>
        </p:nvSpPr>
        <p:spPr>
          <a:xfrm>
            <a:off x="7305543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7" name="Moon 1806"/>
          <p:cNvSpPr/>
          <p:nvPr userDrawn="1"/>
        </p:nvSpPr>
        <p:spPr>
          <a:xfrm>
            <a:off x="7305543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8" name="Rectangle 1807"/>
          <p:cNvSpPr/>
          <p:nvPr userDrawn="1"/>
        </p:nvSpPr>
        <p:spPr>
          <a:xfrm>
            <a:off x="7618070" y="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9" name="Oval 1808"/>
          <p:cNvSpPr/>
          <p:nvPr userDrawn="1"/>
        </p:nvSpPr>
        <p:spPr>
          <a:xfrm>
            <a:off x="7686446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0" name="Moon 1809"/>
          <p:cNvSpPr/>
          <p:nvPr userDrawn="1"/>
        </p:nvSpPr>
        <p:spPr>
          <a:xfrm>
            <a:off x="7686446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1" name="Rectangle 1810"/>
          <p:cNvSpPr/>
          <p:nvPr userDrawn="1"/>
        </p:nvSpPr>
        <p:spPr>
          <a:xfrm>
            <a:off x="7998974" y="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12" name="Oval 1811"/>
          <p:cNvSpPr/>
          <p:nvPr userDrawn="1"/>
        </p:nvSpPr>
        <p:spPr>
          <a:xfrm>
            <a:off x="8067350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3" name="Moon 1812"/>
          <p:cNvSpPr/>
          <p:nvPr userDrawn="1"/>
        </p:nvSpPr>
        <p:spPr>
          <a:xfrm>
            <a:off x="8067350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4" name="Rectangle 1813"/>
          <p:cNvSpPr/>
          <p:nvPr userDrawn="1"/>
        </p:nvSpPr>
        <p:spPr>
          <a:xfrm>
            <a:off x="8379877" y="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5" name="Oval 1814"/>
          <p:cNvSpPr/>
          <p:nvPr userDrawn="1"/>
        </p:nvSpPr>
        <p:spPr>
          <a:xfrm>
            <a:off x="8448253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6" name="Moon 1815"/>
          <p:cNvSpPr/>
          <p:nvPr userDrawn="1"/>
        </p:nvSpPr>
        <p:spPr>
          <a:xfrm>
            <a:off x="8448253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7" name="Rectangle 1816"/>
          <p:cNvSpPr/>
          <p:nvPr userDrawn="1"/>
        </p:nvSpPr>
        <p:spPr>
          <a:xfrm>
            <a:off x="8760781" y="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8" name="Oval 1817"/>
          <p:cNvSpPr/>
          <p:nvPr userDrawn="1"/>
        </p:nvSpPr>
        <p:spPr>
          <a:xfrm>
            <a:off x="8829157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9" name="Moon 1818"/>
          <p:cNvSpPr/>
          <p:nvPr userDrawn="1"/>
        </p:nvSpPr>
        <p:spPr>
          <a:xfrm>
            <a:off x="8829157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322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Your Date Here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Your Footer Here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42041-FF2F-430B-AD32-D8E9A72EA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18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222A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6021288"/>
            <a:ext cx="9144000" cy="836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43399" y="6216529"/>
            <a:ext cx="1627773" cy="45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758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327C5-B821-4FE9-A59A-A60D9EB59A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128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00" b="19391"/>
          <a:stretch/>
        </p:blipFill>
        <p:spPr>
          <a:xfrm>
            <a:off x="8048512" y="5774480"/>
            <a:ext cx="1095488" cy="108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357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GO - Title Slide 3">
    <p:bg>
      <p:bgPr>
        <a:gradFill>
          <a:gsLst>
            <a:gs pos="47000">
              <a:schemeClr val="accent3">
                <a:lumMod val="5000"/>
                <a:lumOff val="95000"/>
              </a:schemeClr>
            </a:gs>
            <a:gs pos="83000">
              <a:schemeClr val="accent3">
                <a:lumMod val="45000"/>
                <a:lumOff val="5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29" y="1122363"/>
            <a:ext cx="7858144" cy="2387600"/>
          </a:xfr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772" name="Subtitle 2"/>
          <p:cNvSpPr>
            <a:spLocks noGrp="1"/>
          </p:cNvSpPr>
          <p:nvPr>
            <p:ph type="subTitle" idx="1"/>
          </p:nvPr>
        </p:nvSpPr>
        <p:spPr>
          <a:xfrm>
            <a:off x="643921" y="3602038"/>
            <a:ext cx="7856159" cy="1730068"/>
          </a:xfrm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391" name="Rectangle 390"/>
          <p:cNvSpPr/>
          <p:nvPr userDrawn="1"/>
        </p:nvSpPr>
        <p:spPr>
          <a:xfrm>
            <a:off x="0" y="647470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2" name="Oval 391"/>
          <p:cNvSpPr/>
          <p:nvPr userDrawn="1"/>
        </p:nvSpPr>
        <p:spPr>
          <a:xfrm>
            <a:off x="68376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3" name="Moon 392"/>
          <p:cNvSpPr/>
          <p:nvPr userDrawn="1"/>
        </p:nvSpPr>
        <p:spPr>
          <a:xfrm>
            <a:off x="68376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4" name="Rectangle 393"/>
          <p:cNvSpPr/>
          <p:nvPr userDrawn="1"/>
        </p:nvSpPr>
        <p:spPr>
          <a:xfrm>
            <a:off x="380904" y="6474700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5" name="Oval 394"/>
          <p:cNvSpPr/>
          <p:nvPr userDrawn="1"/>
        </p:nvSpPr>
        <p:spPr>
          <a:xfrm>
            <a:off x="449280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6" name="Moon 395"/>
          <p:cNvSpPr/>
          <p:nvPr userDrawn="1"/>
        </p:nvSpPr>
        <p:spPr>
          <a:xfrm>
            <a:off x="449280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7" name="Rectangle 396"/>
          <p:cNvSpPr/>
          <p:nvPr userDrawn="1"/>
        </p:nvSpPr>
        <p:spPr>
          <a:xfrm>
            <a:off x="761807" y="647470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8" name="Oval 397"/>
          <p:cNvSpPr/>
          <p:nvPr userDrawn="1"/>
        </p:nvSpPr>
        <p:spPr>
          <a:xfrm>
            <a:off x="830183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9" name="Moon 398"/>
          <p:cNvSpPr/>
          <p:nvPr userDrawn="1"/>
        </p:nvSpPr>
        <p:spPr>
          <a:xfrm>
            <a:off x="830183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0" name="Rectangle 399"/>
          <p:cNvSpPr/>
          <p:nvPr userDrawn="1"/>
        </p:nvSpPr>
        <p:spPr>
          <a:xfrm>
            <a:off x="1142711" y="647470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1" name="Oval 400"/>
          <p:cNvSpPr/>
          <p:nvPr userDrawn="1"/>
        </p:nvSpPr>
        <p:spPr>
          <a:xfrm>
            <a:off x="1211087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2" name="Moon 401"/>
          <p:cNvSpPr/>
          <p:nvPr userDrawn="1"/>
        </p:nvSpPr>
        <p:spPr>
          <a:xfrm>
            <a:off x="1211087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3" name="Rectangle 402"/>
          <p:cNvSpPr/>
          <p:nvPr userDrawn="1"/>
        </p:nvSpPr>
        <p:spPr>
          <a:xfrm>
            <a:off x="1523614" y="647470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4" name="Oval 403"/>
          <p:cNvSpPr/>
          <p:nvPr userDrawn="1"/>
        </p:nvSpPr>
        <p:spPr>
          <a:xfrm>
            <a:off x="1591990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5" name="Moon 404"/>
          <p:cNvSpPr/>
          <p:nvPr userDrawn="1"/>
        </p:nvSpPr>
        <p:spPr>
          <a:xfrm>
            <a:off x="1591990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6" name="Rectangle 405"/>
          <p:cNvSpPr/>
          <p:nvPr userDrawn="1"/>
        </p:nvSpPr>
        <p:spPr>
          <a:xfrm>
            <a:off x="1904518" y="6474700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7" name="Oval 406"/>
          <p:cNvSpPr/>
          <p:nvPr userDrawn="1"/>
        </p:nvSpPr>
        <p:spPr>
          <a:xfrm>
            <a:off x="1972894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8" name="Moon 407"/>
          <p:cNvSpPr/>
          <p:nvPr userDrawn="1"/>
        </p:nvSpPr>
        <p:spPr>
          <a:xfrm>
            <a:off x="1972894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9" name="Rectangle 408"/>
          <p:cNvSpPr/>
          <p:nvPr userDrawn="1"/>
        </p:nvSpPr>
        <p:spPr>
          <a:xfrm>
            <a:off x="2285421" y="647470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" name="Oval 409"/>
          <p:cNvSpPr/>
          <p:nvPr userDrawn="1"/>
        </p:nvSpPr>
        <p:spPr>
          <a:xfrm>
            <a:off x="2353797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1" name="Moon 410"/>
          <p:cNvSpPr/>
          <p:nvPr userDrawn="1"/>
        </p:nvSpPr>
        <p:spPr>
          <a:xfrm>
            <a:off x="2353797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2" name="Rectangle 411"/>
          <p:cNvSpPr/>
          <p:nvPr userDrawn="1"/>
        </p:nvSpPr>
        <p:spPr>
          <a:xfrm>
            <a:off x="2666325" y="647470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3" name="Oval 412"/>
          <p:cNvSpPr/>
          <p:nvPr userDrawn="1"/>
        </p:nvSpPr>
        <p:spPr>
          <a:xfrm>
            <a:off x="2734701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4" name="Moon 413"/>
          <p:cNvSpPr/>
          <p:nvPr userDrawn="1"/>
        </p:nvSpPr>
        <p:spPr>
          <a:xfrm>
            <a:off x="2734701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5" name="Rectangle 414"/>
          <p:cNvSpPr/>
          <p:nvPr userDrawn="1"/>
        </p:nvSpPr>
        <p:spPr>
          <a:xfrm>
            <a:off x="3047228" y="647470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16" name="Oval 415"/>
          <p:cNvSpPr/>
          <p:nvPr userDrawn="1"/>
        </p:nvSpPr>
        <p:spPr>
          <a:xfrm>
            <a:off x="3115604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7" name="Moon 416"/>
          <p:cNvSpPr/>
          <p:nvPr userDrawn="1"/>
        </p:nvSpPr>
        <p:spPr>
          <a:xfrm>
            <a:off x="3115604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8" name="Rectangle 417"/>
          <p:cNvSpPr/>
          <p:nvPr userDrawn="1"/>
        </p:nvSpPr>
        <p:spPr>
          <a:xfrm>
            <a:off x="3428132" y="647470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9" name="Oval 418"/>
          <p:cNvSpPr/>
          <p:nvPr userDrawn="1"/>
        </p:nvSpPr>
        <p:spPr>
          <a:xfrm>
            <a:off x="3496508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0" name="Moon 419"/>
          <p:cNvSpPr/>
          <p:nvPr userDrawn="1"/>
        </p:nvSpPr>
        <p:spPr>
          <a:xfrm>
            <a:off x="3496508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1" name="Rectangle 420"/>
          <p:cNvSpPr/>
          <p:nvPr userDrawn="1"/>
        </p:nvSpPr>
        <p:spPr>
          <a:xfrm>
            <a:off x="3809035" y="6474700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2" name="Oval 421"/>
          <p:cNvSpPr/>
          <p:nvPr userDrawn="1"/>
        </p:nvSpPr>
        <p:spPr>
          <a:xfrm>
            <a:off x="3877411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3" name="Moon 422"/>
          <p:cNvSpPr/>
          <p:nvPr userDrawn="1"/>
        </p:nvSpPr>
        <p:spPr>
          <a:xfrm>
            <a:off x="3877411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4" name="Rectangle 423"/>
          <p:cNvSpPr/>
          <p:nvPr userDrawn="1"/>
        </p:nvSpPr>
        <p:spPr>
          <a:xfrm>
            <a:off x="4189939" y="647470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5" name="Oval 424"/>
          <p:cNvSpPr/>
          <p:nvPr userDrawn="1"/>
        </p:nvSpPr>
        <p:spPr>
          <a:xfrm>
            <a:off x="4258315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6" name="Moon 425"/>
          <p:cNvSpPr/>
          <p:nvPr userDrawn="1"/>
        </p:nvSpPr>
        <p:spPr>
          <a:xfrm>
            <a:off x="4258315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7" name="Rectangle 426"/>
          <p:cNvSpPr/>
          <p:nvPr userDrawn="1"/>
        </p:nvSpPr>
        <p:spPr>
          <a:xfrm>
            <a:off x="4570842" y="647470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8" name="Oval 427"/>
          <p:cNvSpPr/>
          <p:nvPr userDrawn="1"/>
        </p:nvSpPr>
        <p:spPr>
          <a:xfrm>
            <a:off x="4639218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9" name="Moon 428"/>
          <p:cNvSpPr/>
          <p:nvPr userDrawn="1"/>
        </p:nvSpPr>
        <p:spPr>
          <a:xfrm>
            <a:off x="4639218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0" name="Rectangle 429"/>
          <p:cNvSpPr/>
          <p:nvPr userDrawn="1"/>
        </p:nvSpPr>
        <p:spPr>
          <a:xfrm>
            <a:off x="4951746" y="647470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1" name="Oval 430"/>
          <p:cNvSpPr/>
          <p:nvPr userDrawn="1"/>
        </p:nvSpPr>
        <p:spPr>
          <a:xfrm>
            <a:off x="5020122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2" name="Moon 431"/>
          <p:cNvSpPr/>
          <p:nvPr userDrawn="1"/>
        </p:nvSpPr>
        <p:spPr>
          <a:xfrm>
            <a:off x="5020122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3" name="Rectangle 432"/>
          <p:cNvSpPr/>
          <p:nvPr userDrawn="1"/>
        </p:nvSpPr>
        <p:spPr>
          <a:xfrm>
            <a:off x="5332649" y="647470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34" name="Oval 433"/>
          <p:cNvSpPr/>
          <p:nvPr userDrawn="1"/>
        </p:nvSpPr>
        <p:spPr>
          <a:xfrm>
            <a:off x="5401025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5" name="Moon 434"/>
          <p:cNvSpPr/>
          <p:nvPr userDrawn="1"/>
        </p:nvSpPr>
        <p:spPr>
          <a:xfrm>
            <a:off x="5401025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6" name="Rectangle 435"/>
          <p:cNvSpPr/>
          <p:nvPr userDrawn="1"/>
        </p:nvSpPr>
        <p:spPr>
          <a:xfrm>
            <a:off x="5713553" y="647470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7" name="Oval 436"/>
          <p:cNvSpPr/>
          <p:nvPr userDrawn="1"/>
        </p:nvSpPr>
        <p:spPr>
          <a:xfrm>
            <a:off x="5781929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8" name="Moon 437"/>
          <p:cNvSpPr/>
          <p:nvPr userDrawn="1"/>
        </p:nvSpPr>
        <p:spPr>
          <a:xfrm>
            <a:off x="5781929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9" name="Rectangle 438"/>
          <p:cNvSpPr/>
          <p:nvPr userDrawn="1"/>
        </p:nvSpPr>
        <p:spPr>
          <a:xfrm>
            <a:off x="6094456" y="647470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0" name="Oval 439"/>
          <p:cNvSpPr/>
          <p:nvPr userDrawn="1"/>
        </p:nvSpPr>
        <p:spPr>
          <a:xfrm>
            <a:off x="6162832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1" name="Moon 440"/>
          <p:cNvSpPr/>
          <p:nvPr userDrawn="1"/>
        </p:nvSpPr>
        <p:spPr>
          <a:xfrm>
            <a:off x="6162832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2" name="Rectangle 441"/>
          <p:cNvSpPr/>
          <p:nvPr userDrawn="1"/>
        </p:nvSpPr>
        <p:spPr>
          <a:xfrm>
            <a:off x="6475360" y="647470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3" name="Oval 442"/>
          <p:cNvSpPr/>
          <p:nvPr userDrawn="1"/>
        </p:nvSpPr>
        <p:spPr>
          <a:xfrm>
            <a:off x="6543736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4" name="Moon 443"/>
          <p:cNvSpPr/>
          <p:nvPr userDrawn="1"/>
        </p:nvSpPr>
        <p:spPr>
          <a:xfrm>
            <a:off x="6543736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5" name="Rectangle 444"/>
          <p:cNvSpPr/>
          <p:nvPr userDrawn="1"/>
        </p:nvSpPr>
        <p:spPr>
          <a:xfrm>
            <a:off x="6856263" y="647470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6" name="Oval 445"/>
          <p:cNvSpPr/>
          <p:nvPr userDrawn="1"/>
        </p:nvSpPr>
        <p:spPr>
          <a:xfrm>
            <a:off x="6924639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7" name="Moon 446"/>
          <p:cNvSpPr/>
          <p:nvPr userDrawn="1"/>
        </p:nvSpPr>
        <p:spPr>
          <a:xfrm>
            <a:off x="6924639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8" name="Rectangle 447"/>
          <p:cNvSpPr/>
          <p:nvPr userDrawn="1"/>
        </p:nvSpPr>
        <p:spPr>
          <a:xfrm>
            <a:off x="7237167" y="647470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9" name="Oval 448"/>
          <p:cNvSpPr/>
          <p:nvPr userDrawn="1"/>
        </p:nvSpPr>
        <p:spPr>
          <a:xfrm>
            <a:off x="7305543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0" name="Moon 449"/>
          <p:cNvSpPr/>
          <p:nvPr userDrawn="1"/>
        </p:nvSpPr>
        <p:spPr>
          <a:xfrm>
            <a:off x="7305543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1" name="Rectangle 450"/>
          <p:cNvSpPr/>
          <p:nvPr userDrawn="1"/>
        </p:nvSpPr>
        <p:spPr>
          <a:xfrm>
            <a:off x="7618070" y="647470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52" name="Oval 451"/>
          <p:cNvSpPr/>
          <p:nvPr userDrawn="1"/>
        </p:nvSpPr>
        <p:spPr>
          <a:xfrm>
            <a:off x="7686446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3" name="Moon 452"/>
          <p:cNvSpPr/>
          <p:nvPr userDrawn="1"/>
        </p:nvSpPr>
        <p:spPr>
          <a:xfrm>
            <a:off x="7686446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4" name="Rectangle 453"/>
          <p:cNvSpPr/>
          <p:nvPr userDrawn="1"/>
        </p:nvSpPr>
        <p:spPr>
          <a:xfrm>
            <a:off x="7998974" y="647470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55" name="Oval 454"/>
          <p:cNvSpPr/>
          <p:nvPr userDrawn="1"/>
        </p:nvSpPr>
        <p:spPr>
          <a:xfrm>
            <a:off x="8067350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6" name="Moon 455"/>
          <p:cNvSpPr/>
          <p:nvPr userDrawn="1"/>
        </p:nvSpPr>
        <p:spPr>
          <a:xfrm>
            <a:off x="8067350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7" name="Rectangle 456"/>
          <p:cNvSpPr/>
          <p:nvPr userDrawn="1"/>
        </p:nvSpPr>
        <p:spPr>
          <a:xfrm>
            <a:off x="8379877" y="6474700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8" name="Oval 457"/>
          <p:cNvSpPr/>
          <p:nvPr userDrawn="1"/>
        </p:nvSpPr>
        <p:spPr>
          <a:xfrm>
            <a:off x="8448253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9" name="Moon 458"/>
          <p:cNvSpPr/>
          <p:nvPr userDrawn="1"/>
        </p:nvSpPr>
        <p:spPr>
          <a:xfrm>
            <a:off x="8448253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0" name="Rectangle 459"/>
          <p:cNvSpPr/>
          <p:nvPr userDrawn="1"/>
        </p:nvSpPr>
        <p:spPr>
          <a:xfrm>
            <a:off x="8760781" y="6474700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1" name="Oval 460"/>
          <p:cNvSpPr/>
          <p:nvPr userDrawn="1"/>
        </p:nvSpPr>
        <p:spPr>
          <a:xfrm>
            <a:off x="8829157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2" name="Moon 461"/>
          <p:cNvSpPr/>
          <p:nvPr userDrawn="1"/>
        </p:nvSpPr>
        <p:spPr>
          <a:xfrm>
            <a:off x="8829157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3" name="Rectangle 462"/>
          <p:cNvSpPr/>
          <p:nvPr userDrawn="1"/>
        </p:nvSpPr>
        <p:spPr>
          <a:xfrm>
            <a:off x="0" y="6093836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4" name="Oval 463"/>
          <p:cNvSpPr/>
          <p:nvPr userDrawn="1"/>
        </p:nvSpPr>
        <p:spPr>
          <a:xfrm>
            <a:off x="68376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5" name="Moon 464"/>
          <p:cNvSpPr/>
          <p:nvPr userDrawn="1"/>
        </p:nvSpPr>
        <p:spPr>
          <a:xfrm>
            <a:off x="68376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6" name="Rectangle 465"/>
          <p:cNvSpPr/>
          <p:nvPr userDrawn="1"/>
        </p:nvSpPr>
        <p:spPr>
          <a:xfrm>
            <a:off x="380904" y="6093836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7" name="Oval 466"/>
          <p:cNvSpPr/>
          <p:nvPr userDrawn="1"/>
        </p:nvSpPr>
        <p:spPr>
          <a:xfrm>
            <a:off x="449280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8" name="Moon 467"/>
          <p:cNvSpPr/>
          <p:nvPr userDrawn="1"/>
        </p:nvSpPr>
        <p:spPr>
          <a:xfrm>
            <a:off x="449280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9" name="Rectangle 468"/>
          <p:cNvSpPr/>
          <p:nvPr userDrawn="1"/>
        </p:nvSpPr>
        <p:spPr>
          <a:xfrm>
            <a:off x="761807" y="6093836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0" name="Oval 469"/>
          <p:cNvSpPr/>
          <p:nvPr userDrawn="1"/>
        </p:nvSpPr>
        <p:spPr>
          <a:xfrm>
            <a:off x="830183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1" name="Moon 470"/>
          <p:cNvSpPr/>
          <p:nvPr userDrawn="1"/>
        </p:nvSpPr>
        <p:spPr>
          <a:xfrm>
            <a:off x="830183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2" name="Rectangle 471"/>
          <p:cNvSpPr/>
          <p:nvPr userDrawn="1"/>
        </p:nvSpPr>
        <p:spPr>
          <a:xfrm>
            <a:off x="1142711" y="6093836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3" name="Oval 472"/>
          <p:cNvSpPr/>
          <p:nvPr userDrawn="1"/>
        </p:nvSpPr>
        <p:spPr>
          <a:xfrm>
            <a:off x="1211087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4" name="Moon 473"/>
          <p:cNvSpPr/>
          <p:nvPr userDrawn="1"/>
        </p:nvSpPr>
        <p:spPr>
          <a:xfrm>
            <a:off x="1211087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5" name="Rectangle 474"/>
          <p:cNvSpPr/>
          <p:nvPr userDrawn="1"/>
        </p:nvSpPr>
        <p:spPr>
          <a:xfrm>
            <a:off x="1523614" y="6093836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6" name="Oval 475"/>
          <p:cNvSpPr/>
          <p:nvPr userDrawn="1"/>
        </p:nvSpPr>
        <p:spPr>
          <a:xfrm>
            <a:off x="1591990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7" name="Moon 476"/>
          <p:cNvSpPr/>
          <p:nvPr userDrawn="1"/>
        </p:nvSpPr>
        <p:spPr>
          <a:xfrm>
            <a:off x="1591990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8" name="Rectangle 477"/>
          <p:cNvSpPr/>
          <p:nvPr userDrawn="1"/>
        </p:nvSpPr>
        <p:spPr>
          <a:xfrm>
            <a:off x="1904518" y="6093836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9" name="Oval 478"/>
          <p:cNvSpPr/>
          <p:nvPr userDrawn="1"/>
        </p:nvSpPr>
        <p:spPr>
          <a:xfrm>
            <a:off x="1972894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0" name="Moon 479"/>
          <p:cNvSpPr/>
          <p:nvPr userDrawn="1"/>
        </p:nvSpPr>
        <p:spPr>
          <a:xfrm>
            <a:off x="1972894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1" name="Rectangle 480"/>
          <p:cNvSpPr/>
          <p:nvPr userDrawn="1"/>
        </p:nvSpPr>
        <p:spPr>
          <a:xfrm>
            <a:off x="2285421" y="6093836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82" name="Oval 481"/>
          <p:cNvSpPr/>
          <p:nvPr userDrawn="1"/>
        </p:nvSpPr>
        <p:spPr>
          <a:xfrm>
            <a:off x="2353797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3" name="Moon 482"/>
          <p:cNvSpPr/>
          <p:nvPr userDrawn="1"/>
        </p:nvSpPr>
        <p:spPr>
          <a:xfrm>
            <a:off x="2353797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4" name="Rectangle 483"/>
          <p:cNvSpPr/>
          <p:nvPr userDrawn="1"/>
        </p:nvSpPr>
        <p:spPr>
          <a:xfrm>
            <a:off x="2666325" y="6093836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85" name="Oval 484"/>
          <p:cNvSpPr/>
          <p:nvPr userDrawn="1"/>
        </p:nvSpPr>
        <p:spPr>
          <a:xfrm>
            <a:off x="2734701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6" name="Moon 485"/>
          <p:cNvSpPr/>
          <p:nvPr userDrawn="1"/>
        </p:nvSpPr>
        <p:spPr>
          <a:xfrm>
            <a:off x="2734701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7" name="Rectangle 486"/>
          <p:cNvSpPr/>
          <p:nvPr userDrawn="1"/>
        </p:nvSpPr>
        <p:spPr>
          <a:xfrm>
            <a:off x="3047228" y="6093836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8" name="Oval 487"/>
          <p:cNvSpPr/>
          <p:nvPr userDrawn="1"/>
        </p:nvSpPr>
        <p:spPr>
          <a:xfrm>
            <a:off x="3115604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9" name="Moon 488"/>
          <p:cNvSpPr/>
          <p:nvPr userDrawn="1"/>
        </p:nvSpPr>
        <p:spPr>
          <a:xfrm>
            <a:off x="3115604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0" name="Rectangle 489"/>
          <p:cNvSpPr/>
          <p:nvPr userDrawn="1"/>
        </p:nvSpPr>
        <p:spPr>
          <a:xfrm>
            <a:off x="3428132" y="6093836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1" name="Oval 490"/>
          <p:cNvSpPr/>
          <p:nvPr userDrawn="1"/>
        </p:nvSpPr>
        <p:spPr>
          <a:xfrm>
            <a:off x="3496508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2" name="Moon 491"/>
          <p:cNvSpPr/>
          <p:nvPr userDrawn="1"/>
        </p:nvSpPr>
        <p:spPr>
          <a:xfrm>
            <a:off x="3496508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3" name="Rectangle 492"/>
          <p:cNvSpPr/>
          <p:nvPr userDrawn="1"/>
        </p:nvSpPr>
        <p:spPr>
          <a:xfrm>
            <a:off x="3809035" y="6093836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4" name="Oval 493"/>
          <p:cNvSpPr/>
          <p:nvPr userDrawn="1"/>
        </p:nvSpPr>
        <p:spPr>
          <a:xfrm>
            <a:off x="3877411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5" name="Moon 494"/>
          <p:cNvSpPr/>
          <p:nvPr userDrawn="1"/>
        </p:nvSpPr>
        <p:spPr>
          <a:xfrm>
            <a:off x="3877411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6" name="Rectangle 495"/>
          <p:cNvSpPr/>
          <p:nvPr userDrawn="1"/>
        </p:nvSpPr>
        <p:spPr>
          <a:xfrm>
            <a:off x="4189939" y="6093836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7" name="Oval 496"/>
          <p:cNvSpPr/>
          <p:nvPr userDrawn="1"/>
        </p:nvSpPr>
        <p:spPr>
          <a:xfrm>
            <a:off x="4258315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8" name="Moon 497"/>
          <p:cNvSpPr/>
          <p:nvPr userDrawn="1"/>
        </p:nvSpPr>
        <p:spPr>
          <a:xfrm>
            <a:off x="4258315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9" name="Rectangle 498"/>
          <p:cNvSpPr/>
          <p:nvPr userDrawn="1"/>
        </p:nvSpPr>
        <p:spPr>
          <a:xfrm>
            <a:off x="4570842" y="6093836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0" name="Oval 499"/>
          <p:cNvSpPr/>
          <p:nvPr userDrawn="1"/>
        </p:nvSpPr>
        <p:spPr>
          <a:xfrm>
            <a:off x="4639218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1" name="Moon 500"/>
          <p:cNvSpPr/>
          <p:nvPr userDrawn="1"/>
        </p:nvSpPr>
        <p:spPr>
          <a:xfrm>
            <a:off x="4639218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2" name="Rectangle 501"/>
          <p:cNvSpPr/>
          <p:nvPr userDrawn="1"/>
        </p:nvSpPr>
        <p:spPr>
          <a:xfrm>
            <a:off x="4951746" y="6093836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3" name="Oval 502"/>
          <p:cNvSpPr/>
          <p:nvPr userDrawn="1"/>
        </p:nvSpPr>
        <p:spPr>
          <a:xfrm>
            <a:off x="5020122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4" name="Moon 503"/>
          <p:cNvSpPr/>
          <p:nvPr userDrawn="1"/>
        </p:nvSpPr>
        <p:spPr>
          <a:xfrm>
            <a:off x="5020122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5" name="Rectangle 504"/>
          <p:cNvSpPr/>
          <p:nvPr userDrawn="1"/>
        </p:nvSpPr>
        <p:spPr>
          <a:xfrm>
            <a:off x="5332649" y="6093836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6" name="Oval 505"/>
          <p:cNvSpPr/>
          <p:nvPr userDrawn="1"/>
        </p:nvSpPr>
        <p:spPr>
          <a:xfrm>
            <a:off x="5401025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7" name="Moon 506"/>
          <p:cNvSpPr/>
          <p:nvPr userDrawn="1"/>
        </p:nvSpPr>
        <p:spPr>
          <a:xfrm>
            <a:off x="5401025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8" name="Rectangle 507"/>
          <p:cNvSpPr/>
          <p:nvPr userDrawn="1"/>
        </p:nvSpPr>
        <p:spPr>
          <a:xfrm>
            <a:off x="5713553" y="6093836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9" name="Oval 508"/>
          <p:cNvSpPr/>
          <p:nvPr userDrawn="1"/>
        </p:nvSpPr>
        <p:spPr>
          <a:xfrm>
            <a:off x="5781929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0" name="Moon 509"/>
          <p:cNvSpPr/>
          <p:nvPr userDrawn="1"/>
        </p:nvSpPr>
        <p:spPr>
          <a:xfrm>
            <a:off x="5781929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1" name="Rectangle 510"/>
          <p:cNvSpPr/>
          <p:nvPr userDrawn="1"/>
        </p:nvSpPr>
        <p:spPr>
          <a:xfrm>
            <a:off x="6094456" y="6093836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" name="Oval 511"/>
          <p:cNvSpPr/>
          <p:nvPr userDrawn="1"/>
        </p:nvSpPr>
        <p:spPr>
          <a:xfrm>
            <a:off x="6162832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3" name="Moon 512"/>
          <p:cNvSpPr/>
          <p:nvPr userDrawn="1"/>
        </p:nvSpPr>
        <p:spPr>
          <a:xfrm>
            <a:off x="6162832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4" name="Rectangle 513"/>
          <p:cNvSpPr/>
          <p:nvPr userDrawn="1"/>
        </p:nvSpPr>
        <p:spPr>
          <a:xfrm>
            <a:off x="6475360" y="6093836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5" name="Oval 514"/>
          <p:cNvSpPr/>
          <p:nvPr userDrawn="1"/>
        </p:nvSpPr>
        <p:spPr>
          <a:xfrm>
            <a:off x="6543736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6" name="Moon 515"/>
          <p:cNvSpPr/>
          <p:nvPr userDrawn="1"/>
        </p:nvSpPr>
        <p:spPr>
          <a:xfrm>
            <a:off x="6543736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7" name="Rectangle 516"/>
          <p:cNvSpPr/>
          <p:nvPr userDrawn="1"/>
        </p:nvSpPr>
        <p:spPr>
          <a:xfrm>
            <a:off x="6856263" y="6093836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8" name="Oval 517"/>
          <p:cNvSpPr/>
          <p:nvPr userDrawn="1"/>
        </p:nvSpPr>
        <p:spPr>
          <a:xfrm>
            <a:off x="6924639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9" name="Moon 518"/>
          <p:cNvSpPr/>
          <p:nvPr userDrawn="1"/>
        </p:nvSpPr>
        <p:spPr>
          <a:xfrm>
            <a:off x="6924639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0" name="Rectangle 519"/>
          <p:cNvSpPr/>
          <p:nvPr userDrawn="1"/>
        </p:nvSpPr>
        <p:spPr>
          <a:xfrm>
            <a:off x="7237167" y="6093836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1" name="Oval 520"/>
          <p:cNvSpPr/>
          <p:nvPr userDrawn="1"/>
        </p:nvSpPr>
        <p:spPr>
          <a:xfrm>
            <a:off x="7305543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2" name="Moon 521"/>
          <p:cNvSpPr/>
          <p:nvPr userDrawn="1"/>
        </p:nvSpPr>
        <p:spPr>
          <a:xfrm>
            <a:off x="7305543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3" name="Rectangle 522"/>
          <p:cNvSpPr/>
          <p:nvPr userDrawn="1"/>
        </p:nvSpPr>
        <p:spPr>
          <a:xfrm>
            <a:off x="7618070" y="6093836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4" name="Oval 523"/>
          <p:cNvSpPr/>
          <p:nvPr userDrawn="1"/>
        </p:nvSpPr>
        <p:spPr>
          <a:xfrm>
            <a:off x="7686446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5" name="Moon 524"/>
          <p:cNvSpPr/>
          <p:nvPr userDrawn="1"/>
        </p:nvSpPr>
        <p:spPr>
          <a:xfrm>
            <a:off x="7686446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6" name="Rectangle 525"/>
          <p:cNvSpPr/>
          <p:nvPr userDrawn="1"/>
        </p:nvSpPr>
        <p:spPr>
          <a:xfrm>
            <a:off x="7998974" y="6093836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7" name="Oval 526"/>
          <p:cNvSpPr/>
          <p:nvPr userDrawn="1"/>
        </p:nvSpPr>
        <p:spPr>
          <a:xfrm>
            <a:off x="8067350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8" name="Moon 527"/>
          <p:cNvSpPr/>
          <p:nvPr userDrawn="1"/>
        </p:nvSpPr>
        <p:spPr>
          <a:xfrm>
            <a:off x="8067350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9" name="Rectangle 528"/>
          <p:cNvSpPr/>
          <p:nvPr userDrawn="1"/>
        </p:nvSpPr>
        <p:spPr>
          <a:xfrm>
            <a:off x="8379877" y="6093836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30" name="Oval 529"/>
          <p:cNvSpPr/>
          <p:nvPr userDrawn="1"/>
        </p:nvSpPr>
        <p:spPr>
          <a:xfrm>
            <a:off x="8448253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1" name="Moon 530"/>
          <p:cNvSpPr/>
          <p:nvPr userDrawn="1"/>
        </p:nvSpPr>
        <p:spPr>
          <a:xfrm>
            <a:off x="8448253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2" name="Rectangle 531"/>
          <p:cNvSpPr/>
          <p:nvPr userDrawn="1"/>
        </p:nvSpPr>
        <p:spPr>
          <a:xfrm>
            <a:off x="8760781" y="6093836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33" name="Oval 532"/>
          <p:cNvSpPr/>
          <p:nvPr userDrawn="1"/>
        </p:nvSpPr>
        <p:spPr>
          <a:xfrm>
            <a:off x="8829157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4" name="Moon 533"/>
          <p:cNvSpPr/>
          <p:nvPr userDrawn="1"/>
        </p:nvSpPr>
        <p:spPr>
          <a:xfrm>
            <a:off x="8829157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5" name="Rectangle 534"/>
          <p:cNvSpPr/>
          <p:nvPr userDrawn="1"/>
        </p:nvSpPr>
        <p:spPr>
          <a:xfrm>
            <a:off x="0" y="5712972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36" name="Oval 535"/>
          <p:cNvSpPr/>
          <p:nvPr userDrawn="1"/>
        </p:nvSpPr>
        <p:spPr>
          <a:xfrm>
            <a:off x="68376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7" name="Moon 536"/>
          <p:cNvSpPr/>
          <p:nvPr userDrawn="1"/>
        </p:nvSpPr>
        <p:spPr>
          <a:xfrm>
            <a:off x="68376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8" name="Rectangle 537"/>
          <p:cNvSpPr/>
          <p:nvPr userDrawn="1"/>
        </p:nvSpPr>
        <p:spPr>
          <a:xfrm>
            <a:off x="380904" y="5712972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9" name="Oval 538"/>
          <p:cNvSpPr/>
          <p:nvPr userDrawn="1"/>
        </p:nvSpPr>
        <p:spPr>
          <a:xfrm>
            <a:off x="449280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0" name="Moon 539"/>
          <p:cNvSpPr/>
          <p:nvPr userDrawn="1"/>
        </p:nvSpPr>
        <p:spPr>
          <a:xfrm>
            <a:off x="449280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1" name="Rectangle 540"/>
          <p:cNvSpPr/>
          <p:nvPr userDrawn="1"/>
        </p:nvSpPr>
        <p:spPr>
          <a:xfrm>
            <a:off x="761807" y="5712972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2" name="Oval 541"/>
          <p:cNvSpPr/>
          <p:nvPr userDrawn="1"/>
        </p:nvSpPr>
        <p:spPr>
          <a:xfrm>
            <a:off x="830183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3" name="Moon 542"/>
          <p:cNvSpPr/>
          <p:nvPr userDrawn="1"/>
        </p:nvSpPr>
        <p:spPr>
          <a:xfrm>
            <a:off x="830183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4" name="Rectangle 543"/>
          <p:cNvSpPr/>
          <p:nvPr userDrawn="1"/>
        </p:nvSpPr>
        <p:spPr>
          <a:xfrm>
            <a:off x="1142711" y="5712972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5" name="Oval 544"/>
          <p:cNvSpPr/>
          <p:nvPr userDrawn="1"/>
        </p:nvSpPr>
        <p:spPr>
          <a:xfrm>
            <a:off x="1211087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6" name="Moon 545"/>
          <p:cNvSpPr/>
          <p:nvPr userDrawn="1"/>
        </p:nvSpPr>
        <p:spPr>
          <a:xfrm>
            <a:off x="1211087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7" name="Rectangle 546"/>
          <p:cNvSpPr/>
          <p:nvPr userDrawn="1"/>
        </p:nvSpPr>
        <p:spPr>
          <a:xfrm>
            <a:off x="1523614" y="5712972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8" name="Oval 547"/>
          <p:cNvSpPr/>
          <p:nvPr userDrawn="1"/>
        </p:nvSpPr>
        <p:spPr>
          <a:xfrm>
            <a:off x="1591990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9" name="Moon 548"/>
          <p:cNvSpPr/>
          <p:nvPr userDrawn="1"/>
        </p:nvSpPr>
        <p:spPr>
          <a:xfrm>
            <a:off x="1591990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0" name="Rectangle 549"/>
          <p:cNvSpPr/>
          <p:nvPr userDrawn="1"/>
        </p:nvSpPr>
        <p:spPr>
          <a:xfrm>
            <a:off x="1904518" y="5712972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1" name="Oval 550"/>
          <p:cNvSpPr/>
          <p:nvPr userDrawn="1"/>
        </p:nvSpPr>
        <p:spPr>
          <a:xfrm>
            <a:off x="1972894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2" name="Moon 551"/>
          <p:cNvSpPr/>
          <p:nvPr userDrawn="1"/>
        </p:nvSpPr>
        <p:spPr>
          <a:xfrm>
            <a:off x="1972894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3" name="Rectangle 552"/>
          <p:cNvSpPr/>
          <p:nvPr userDrawn="1"/>
        </p:nvSpPr>
        <p:spPr>
          <a:xfrm>
            <a:off x="2285421" y="5712972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4" name="Oval 553"/>
          <p:cNvSpPr/>
          <p:nvPr userDrawn="1"/>
        </p:nvSpPr>
        <p:spPr>
          <a:xfrm>
            <a:off x="2353797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5" name="Moon 554"/>
          <p:cNvSpPr/>
          <p:nvPr userDrawn="1"/>
        </p:nvSpPr>
        <p:spPr>
          <a:xfrm>
            <a:off x="2353797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6" name="Rectangle 555"/>
          <p:cNvSpPr/>
          <p:nvPr userDrawn="1"/>
        </p:nvSpPr>
        <p:spPr>
          <a:xfrm>
            <a:off x="2666325" y="5712972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7" name="Oval 556"/>
          <p:cNvSpPr/>
          <p:nvPr userDrawn="1"/>
        </p:nvSpPr>
        <p:spPr>
          <a:xfrm>
            <a:off x="2734701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8" name="Moon 557"/>
          <p:cNvSpPr/>
          <p:nvPr userDrawn="1"/>
        </p:nvSpPr>
        <p:spPr>
          <a:xfrm>
            <a:off x="2734701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9" name="Rectangle 558"/>
          <p:cNvSpPr/>
          <p:nvPr userDrawn="1"/>
        </p:nvSpPr>
        <p:spPr>
          <a:xfrm>
            <a:off x="3047228" y="5712972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0" name="Oval 559"/>
          <p:cNvSpPr/>
          <p:nvPr userDrawn="1"/>
        </p:nvSpPr>
        <p:spPr>
          <a:xfrm>
            <a:off x="3115604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1" name="Moon 560"/>
          <p:cNvSpPr/>
          <p:nvPr userDrawn="1"/>
        </p:nvSpPr>
        <p:spPr>
          <a:xfrm>
            <a:off x="3115604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2" name="Rectangle 561"/>
          <p:cNvSpPr/>
          <p:nvPr userDrawn="1"/>
        </p:nvSpPr>
        <p:spPr>
          <a:xfrm>
            <a:off x="3428132" y="5712972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3" name="Oval 562"/>
          <p:cNvSpPr/>
          <p:nvPr userDrawn="1"/>
        </p:nvSpPr>
        <p:spPr>
          <a:xfrm>
            <a:off x="3496508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4" name="Moon 563"/>
          <p:cNvSpPr/>
          <p:nvPr userDrawn="1"/>
        </p:nvSpPr>
        <p:spPr>
          <a:xfrm>
            <a:off x="3496508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5" name="Rectangle 564"/>
          <p:cNvSpPr/>
          <p:nvPr userDrawn="1"/>
        </p:nvSpPr>
        <p:spPr>
          <a:xfrm>
            <a:off x="3809035" y="5712972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6" name="Oval 565"/>
          <p:cNvSpPr/>
          <p:nvPr userDrawn="1"/>
        </p:nvSpPr>
        <p:spPr>
          <a:xfrm>
            <a:off x="3877411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7" name="Moon 566"/>
          <p:cNvSpPr/>
          <p:nvPr userDrawn="1"/>
        </p:nvSpPr>
        <p:spPr>
          <a:xfrm>
            <a:off x="3877411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8" name="Rectangle 567"/>
          <p:cNvSpPr/>
          <p:nvPr userDrawn="1"/>
        </p:nvSpPr>
        <p:spPr>
          <a:xfrm>
            <a:off x="4189939" y="5712972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9" name="Oval 568"/>
          <p:cNvSpPr/>
          <p:nvPr userDrawn="1"/>
        </p:nvSpPr>
        <p:spPr>
          <a:xfrm>
            <a:off x="4258315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0" name="Moon 569"/>
          <p:cNvSpPr/>
          <p:nvPr userDrawn="1"/>
        </p:nvSpPr>
        <p:spPr>
          <a:xfrm>
            <a:off x="4258315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1" name="Rectangle 570"/>
          <p:cNvSpPr/>
          <p:nvPr userDrawn="1"/>
        </p:nvSpPr>
        <p:spPr>
          <a:xfrm>
            <a:off x="4570842" y="5712972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2" name="Oval 571"/>
          <p:cNvSpPr/>
          <p:nvPr userDrawn="1"/>
        </p:nvSpPr>
        <p:spPr>
          <a:xfrm>
            <a:off x="4639218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3" name="Moon 572"/>
          <p:cNvSpPr/>
          <p:nvPr userDrawn="1"/>
        </p:nvSpPr>
        <p:spPr>
          <a:xfrm>
            <a:off x="4639218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4" name="Rectangle 573"/>
          <p:cNvSpPr/>
          <p:nvPr userDrawn="1"/>
        </p:nvSpPr>
        <p:spPr>
          <a:xfrm>
            <a:off x="4951746" y="5712972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5" name="Oval 574"/>
          <p:cNvSpPr/>
          <p:nvPr userDrawn="1"/>
        </p:nvSpPr>
        <p:spPr>
          <a:xfrm>
            <a:off x="5020122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6" name="Moon 575"/>
          <p:cNvSpPr/>
          <p:nvPr userDrawn="1"/>
        </p:nvSpPr>
        <p:spPr>
          <a:xfrm>
            <a:off x="5020122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7" name="Rectangle 576"/>
          <p:cNvSpPr/>
          <p:nvPr userDrawn="1"/>
        </p:nvSpPr>
        <p:spPr>
          <a:xfrm>
            <a:off x="5332649" y="5712972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8" name="Oval 577"/>
          <p:cNvSpPr/>
          <p:nvPr userDrawn="1"/>
        </p:nvSpPr>
        <p:spPr>
          <a:xfrm>
            <a:off x="5401025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9" name="Moon 578"/>
          <p:cNvSpPr/>
          <p:nvPr userDrawn="1"/>
        </p:nvSpPr>
        <p:spPr>
          <a:xfrm>
            <a:off x="5401025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0" name="Rectangle 579"/>
          <p:cNvSpPr/>
          <p:nvPr userDrawn="1"/>
        </p:nvSpPr>
        <p:spPr>
          <a:xfrm>
            <a:off x="5713553" y="5712972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1" name="Oval 580"/>
          <p:cNvSpPr/>
          <p:nvPr userDrawn="1"/>
        </p:nvSpPr>
        <p:spPr>
          <a:xfrm>
            <a:off x="5781929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2" name="Moon 581"/>
          <p:cNvSpPr/>
          <p:nvPr userDrawn="1"/>
        </p:nvSpPr>
        <p:spPr>
          <a:xfrm>
            <a:off x="5781929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3" name="Rectangle 582"/>
          <p:cNvSpPr/>
          <p:nvPr userDrawn="1"/>
        </p:nvSpPr>
        <p:spPr>
          <a:xfrm>
            <a:off x="6094456" y="5712972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4" name="Oval 583"/>
          <p:cNvSpPr/>
          <p:nvPr userDrawn="1"/>
        </p:nvSpPr>
        <p:spPr>
          <a:xfrm>
            <a:off x="6162832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5" name="Moon 584"/>
          <p:cNvSpPr/>
          <p:nvPr userDrawn="1"/>
        </p:nvSpPr>
        <p:spPr>
          <a:xfrm>
            <a:off x="6162832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6" name="Rectangle 585"/>
          <p:cNvSpPr/>
          <p:nvPr userDrawn="1"/>
        </p:nvSpPr>
        <p:spPr>
          <a:xfrm>
            <a:off x="6475360" y="5712972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7" name="Oval 586"/>
          <p:cNvSpPr/>
          <p:nvPr userDrawn="1"/>
        </p:nvSpPr>
        <p:spPr>
          <a:xfrm>
            <a:off x="6543736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8" name="Moon 587"/>
          <p:cNvSpPr/>
          <p:nvPr userDrawn="1"/>
        </p:nvSpPr>
        <p:spPr>
          <a:xfrm>
            <a:off x="6543736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9" name="Rectangle 588"/>
          <p:cNvSpPr/>
          <p:nvPr userDrawn="1"/>
        </p:nvSpPr>
        <p:spPr>
          <a:xfrm>
            <a:off x="6856263" y="5712972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90" name="Oval 589"/>
          <p:cNvSpPr/>
          <p:nvPr userDrawn="1"/>
        </p:nvSpPr>
        <p:spPr>
          <a:xfrm>
            <a:off x="6924639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1" name="Moon 590"/>
          <p:cNvSpPr/>
          <p:nvPr userDrawn="1"/>
        </p:nvSpPr>
        <p:spPr>
          <a:xfrm>
            <a:off x="6924639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2" name="Rectangle 591"/>
          <p:cNvSpPr/>
          <p:nvPr userDrawn="1"/>
        </p:nvSpPr>
        <p:spPr>
          <a:xfrm>
            <a:off x="7237167" y="5712972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93" name="Oval 592"/>
          <p:cNvSpPr/>
          <p:nvPr userDrawn="1"/>
        </p:nvSpPr>
        <p:spPr>
          <a:xfrm>
            <a:off x="7305543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4" name="Moon 593"/>
          <p:cNvSpPr/>
          <p:nvPr userDrawn="1"/>
        </p:nvSpPr>
        <p:spPr>
          <a:xfrm>
            <a:off x="7305543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5" name="Rectangle 594"/>
          <p:cNvSpPr/>
          <p:nvPr userDrawn="1"/>
        </p:nvSpPr>
        <p:spPr>
          <a:xfrm>
            <a:off x="7618070" y="5712972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6" name="Oval 595"/>
          <p:cNvSpPr/>
          <p:nvPr userDrawn="1"/>
        </p:nvSpPr>
        <p:spPr>
          <a:xfrm>
            <a:off x="7686446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7" name="Moon 596"/>
          <p:cNvSpPr/>
          <p:nvPr userDrawn="1"/>
        </p:nvSpPr>
        <p:spPr>
          <a:xfrm>
            <a:off x="7686446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8" name="Rectangle 597"/>
          <p:cNvSpPr/>
          <p:nvPr userDrawn="1"/>
        </p:nvSpPr>
        <p:spPr>
          <a:xfrm>
            <a:off x="7998974" y="5712972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9" name="Oval 598"/>
          <p:cNvSpPr/>
          <p:nvPr userDrawn="1"/>
        </p:nvSpPr>
        <p:spPr>
          <a:xfrm>
            <a:off x="8067350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0" name="Moon 599"/>
          <p:cNvSpPr/>
          <p:nvPr userDrawn="1"/>
        </p:nvSpPr>
        <p:spPr>
          <a:xfrm>
            <a:off x="8067350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1" name="Rectangle 600"/>
          <p:cNvSpPr/>
          <p:nvPr userDrawn="1"/>
        </p:nvSpPr>
        <p:spPr>
          <a:xfrm>
            <a:off x="8379877" y="5712972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2" name="Oval 601"/>
          <p:cNvSpPr/>
          <p:nvPr userDrawn="1"/>
        </p:nvSpPr>
        <p:spPr>
          <a:xfrm>
            <a:off x="8448253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3" name="Moon 602"/>
          <p:cNvSpPr/>
          <p:nvPr userDrawn="1"/>
        </p:nvSpPr>
        <p:spPr>
          <a:xfrm>
            <a:off x="8448253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4" name="Rectangle 603"/>
          <p:cNvSpPr/>
          <p:nvPr userDrawn="1"/>
        </p:nvSpPr>
        <p:spPr>
          <a:xfrm>
            <a:off x="8760781" y="5712972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5" name="Oval 604"/>
          <p:cNvSpPr/>
          <p:nvPr userDrawn="1"/>
        </p:nvSpPr>
        <p:spPr>
          <a:xfrm>
            <a:off x="8829157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6" name="Moon 605"/>
          <p:cNvSpPr/>
          <p:nvPr userDrawn="1"/>
        </p:nvSpPr>
        <p:spPr>
          <a:xfrm>
            <a:off x="8829157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7" name="Rectangle 606"/>
          <p:cNvSpPr/>
          <p:nvPr userDrawn="1"/>
        </p:nvSpPr>
        <p:spPr>
          <a:xfrm>
            <a:off x="0" y="5332107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8" name="Oval 607"/>
          <p:cNvSpPr/>
          <p:nvPr userDrawn="1"/>
        </p:nvSpPr>
        <p:spPr>
          <a:xfrm>
            <a:off x="68376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9" name="Moon 608"/>
          <p:cNvSpPr/>
          <p:nvPr userDrawn="1"/>
        </p:nvSpPr>
        <p:spPr>
          <a:xfrm>
            <a:off x="68376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0" name="Rectangle 609"/>
          <p:cNvSpPr/>
          <p:nvPr userDrawn="1"/>
        </p:nvSpPr>
        <p:spPr>
          <a:xfrm>
            <a:off x="380904" y="5332107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1" name="Oval 610"/>
          <p:cNvSpPr/>
          <p:nvPr userDrawn="1"/>
        </p:nvSpPr>
        <p:spPr>
          <a:xfrm>
            <a:off x="449280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2" name="Moon 611"/>
          <p:cNvSpPr/>
          <p:nvPr userDrawn="1"/>
        </p:nvSpPr>
        <p:spPr>
          <a:xfrm>
            <a:off x="449280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3" name="Rectangle 612"/>
          <p:cNvSpPr/>
          <p:nvPr userDrawn="1"/>
        </p:nvSpPr>
        <p:spPr>
          <a:xfrm>
            <a:off x="761807" y="5332107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14" name="Oval 613"/>
          <p:cNvSpPr/>
          <p:nvPr userDrawn="1"/>
        </p:nvSpPr>
        <p:spPr>
          <a:xfrm>
            <a:off x="830183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5" name="Moon 614"/>
          <p:cNvSpPr/>
          <p:nvPr userDrawn="1"/>
        </p:nvSpPr>
        <p:spPr>
          <a:xfrm>
            <a:off x="830183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6" name="Rectangle 615"/>
          <p:cNvSpPr/>
          <p:nvPr userDrawn="1"/>
        </p:nvSpPr>
        <p:spPr>
          <a:xfrm>
            <a:off x="1142711" y="5332107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17" name="Oval 616"/>
          <p:cNvSpPr/>
          <p:nvPr userDrawn="1"/>
        </p:nvSpPr>
        <p:spPr>
          <a:xfrm>
            <a:off x="1211087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8" name="Moon 617"/>
          <p:cNvSpPr/>
          <p:nvPr userDrawn="1"/>
        </p:nvSpPr>
        <p:spPr>
          <a:xfrm>
            <a:off x="1211087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9" name="Rectangle 618"/>
          <p:cNvSpPr/>
          <p:nvPr userDrawn="1"/>
        </p:nvSpPr>
        <p:spPr>
          <a:xfrm>
            <a:off x="1523614" y="5332107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0" name="Oval 619"/>
          <p:cNvSpPr/>
          <p:nvPr userDrawn="1"/>
        </p:nvSpPr>
        <p:spPr>
          <a:xfrm>
            <a:off x="1591990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1" name="Moon 620"/>
          <p:cNvSpPr/>
          <p:nvPr userDrawn="1"/>
        </p:nvSpPr>
        <p:spPr>
          <a:xfrm>
            <a:off x="1591990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2" name="Rectangle 621"/>
          <p:cNvSpPr/>
          <p:nvPr userDrawn="1"/>
        </p:nvSpPr>
        <p:spPr>
          <a:xfrm>
            <a:off x="1904518" y="5332107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3" name="Oval 622"/>
          <p:cNvSpPr/>
          <p:nvPr userDrawn="1"/>
        </p:nvSpPr>
        <p:spPr>
          <a:xfrm>
            <a:off x="1972894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4" name="Moon 623"/>
          <p:cNvSpPr/>
          <p:nvPr userDrawn="1"/>
        </p:nvSpPr>
        <p:spPr>
          <a:xfrm>
            <a:off x="1972894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5" name="Rectangle 624"/>
          <p:cNvSpPr/>
          <p:nvPr userDrawn="1"/>
        </p:nvSpPr>
        <p:spPr>
          <a:xfrm>
            <a:off x="2285421" y="5332107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26" name="Oval 625"/>
          <p:cNvSpPr/>
          <p:nvPr userDrawn="1"/>
        </p:nvSpPr>
        <p:spPr>
          <a:xfrm>
            <a:off x="2353797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7" name="Moon 626"/>
          <p:cNvSpPr/>
          <p:nvPr userDrawn="1"/>
        </p:nvSpPr>
        <p:spPr>
          <a:xfrm>
            <a:off x="2353797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8" name="Rectangle 627"/>
          <p:cNvSpPr/>
          <p:nvPr userDrawn="1"/>
        </p:nvSpPr>
        <p:spPr>
          <a:xfrm>
            <a:off x="2666325" y="5332107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29" name="Oval 628"/>
          <p:cNvSpPr/>
          <p:nvPr userDrawn="1"/>
        </p:nvSpPr>
        <p:spPr>
          <a:xfrm>
            <a:off x="2734701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0" name="Moon 629"/>
          <p:cNvSpPr/>
          <p:nvPr userDrawn="1"/>
        </p:nvSpPr>
        <p:spPr>
          <a:xfrm>
            <a:off x="2734701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1" name="Rectangle 630"/>
          <p:cNvSpPr/>
          <p:nvPr userDrawn="1"/>
        </p:nvSpPr>
        <p:spPr>
          <a:xfrm>
            <a:off x="3047228" y="5332107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32" name="Oval 631"/>
          <p:cNvSpPr/>
          <p:nvPr userDrawn="1"/>
        </p:nvSpPr>
        <p:spPr>
          <a:xfrm>
            <a:off x="3115604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3" name="Moon 632"/>
          <p:cNvSpPr/>
          <p:nvPr userDrawn="1"/>
        </p:nvSpPr>
        <p:spPr>
          <a:xfrm>
            <a:off x="3115604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4" name="Rectangle 633"/>
          <p:cNvSpPr/>
          <p:nvPr userDrawn="1"/>
        </p:nvSpPr>
        <p:spPr>
          <a:xfrm>
            <a:off x="3428132" y="5332107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5" name="Oval 634"/>
          <p:cNvSpPr/>
          <p:nvPr userDrawn="1"/>
        </p:nvSpPr>
        <p:spPr>
          <a:xfrm>
            <a:off x="3496508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6" name="Moon 635"/>
          <p:cNvSpPr/>
          <p:nvPr userDrawn="1"/>
        </p:nvSpPr>
        <p:spPr>
          <a:xfrm>
            <a:off x="3496508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7" name="Rectangle 636"/>
          <p:cNvSpPr/>
          <p:nvPr userDrawn="1"/>
        </p:nvSpPr>
        <p:spPr>
          <a:xfrm>
            <a:off x="3809035" y="5332107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8" name="Oval 637"/>
          <p:cNvSpPr/>
          <p:nvPr userDrawn="1"/>
        </p:nvSpPr>
        <p:spPr>
          <a:xfrm>
            <a:off x="3877411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9" name="Moon 638"/>
          <p:cNvSpPr/>
          <p:nvPr userDrawn="1"/>
        </p:nvSpPr>
        <p:spPr>
          <a:xfrm>
            <a:off x="3877411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0" name="Rectangle 639"/>
          <p:cNvSpPr/>
          <p:nvPr userDrawn="1"/>
        </p:nvSpPr>
        <p:spPr>
          <a:xfrm>
            <a:off x="4189939" y="5332107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41" name="Oval 640"/>
          <p:cNvSpPr/>
          <p:nvPr userDrawn="1"/>
        </p:nvSpPr>
        <p:spPr>
          <a:xfrm>
            <a:off x="4258315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2" name="Moon 641"/>
          <p:cNvSpPr/>
          <p:nvPr userDrawn="1"/>
        </p:nvSpPr>
        <p:spPr>
          <a:xfrm>
            <a:off x="4258315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3" name="Rectangle 642"/>
          <p:cNvSpPr/>
          <p:nvPr userDrawn="1"/>
        </p:nvSpPr>
        <p:spPr>
          <a:xfrm>
            <a:off x="4570842" y="5332107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4" name="Oval 643"/>
          <p:cNvSpPr/>
          <p:nvPr userDrawn="1"/>
        </p:nvSpPr>
        <p:spPr>
          <a:xfrm>
            <a:off x="4639218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5" name="Moon 644"/>
          <p:cNvSpPr/>
          <p:nvPr userDrawn="1"/>
        </p:nvSpPr>
        <p:spPr>
          <a:xfrm>
            <a:off x="4639218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6" name="Rectangle 645"/>
          <p:cNvSpPr/>
          <p:nvPr userDrawn="1"/>
        </p:nvSpPr>
        <p:spPr>
          <a:xfrm>
            <a:off x="4951746" y="5332107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7" name="Oval 646"/>
          <p:cNvSpPr/>
          <p:nvPr userDrawn="1"/>
        </p:nvSpPr>
        <p:spPr>
          <a:xfrm>
            <a:off x="5020122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8" name="Moon 647"/>
          <p:cNvSpPr/>
          <p:nvPr userDrawn="1"/>
        </p:nvSpPr>
        <p:spPr>
          <a:xfrm>
            <a:off x="5020122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9" name="Rectangle 648"/>
          <p:cNvSpPr/>
          <p:nvPr userDrawn="1"/>
        </p:nvSpPr>
        <p:spPr>
          <a:xfrm>
            <a:off x="5332649" y="5332107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0" name="Oval 649"/>
          <p:cNvSpPr/>
          <p:nvPr userDrawn="1"/>
        </p:nvSpPr>
        <p:spPr>
          <a:xfrm>
            <a:off x="5401025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1" name="Moon 650"/>
          <p:cNvSpPr/>
          <p:nvPr userDrawn="1"/>
        </p:nvSpPr>
        <p:spPr>
          <a:xfrm>
            <a:off x="5401025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2" name="Rectangle 651"/>
          <p:cNvSpPr/>
          <p:nvPr userDrawn="1"/>
        </p:nvSpPr>
        <p:spPr>
          <a:xfrm>
            <a:off x="5713553" y="5332107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3" name="Oval 652"/>
          <p:cNvSpPr/>
          <p:nvPr userDrawn="1"/>
        </p:nvSpPr>
        <p:spPr>
          <a:xfrm>
            <a:off x="5781929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4" name="Moon 653"/>
          <p:cNvSpPr/>
          <p:nvPr userDrawn="1"/>
        </p:nvSpPr>
        <p:spPr>
          <a:xfrm>
            <a:off x="5781929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5" name="Rectangle 654"/>
          <p:cNvSpPr/>
          <p:nvPr userDrawn="1"/>
        </p:nvSpPr>
        <p:spPr>
          <a:xfrm>
            <a:off x="6094456" y="5332107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6" name="Oval 655"/>
          <p:cNvSpPr/>
          <p:nvPr userDrawn="1"/>
        </p:nvSpPr>
        <p:spPr>
          <a:xfrm>
            <a:off x="6162832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7" name="Moon 656"/>
          <p:cNvSpPr/>
          <p:nvPr userDrawn="1"/>
        </p:nvSpPr>
        <p:spPr>
          <a:xfrm>
            <a:off x="6162832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8" name="Rectangle 657"/>
          <p:cNvSpPr/>
          <p:nvPr userDrawn="1"/>
        </p:nvSpPr>
        <p:spPr>
          <a:xfrm>
            <a:off x="6475360" y="5332107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9" name="Oval 658"/>
          <p:cNvSpPr/>
          <p:nvPr userDrawn="1"/>
        </p:nvSpPr>
        <p:spPr>
          <a:xfrm>
            <a:off x="6543736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0" name="Moon 659"/>
          <p:cNvSpPr/>
          <p:nvPr userDrawn="1"/>
        </p:nvSpPr>
        <p:spPr>
          <a:xfrm>
            <a:off x="6543736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1" name="Rectangle 660"/>
          <p:cNvSpPr/>
          <p:nvPr userDrawn="1"/>
        </p:nvSpPr>
        <p:spPr>
          <a:xfrm>
            <a:off x="6856263" y="5332107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2" name="Oval 661"/>
          <p:cNvSpPr/>
          <p:nvPr userDrawn="1"/>
        </p:nvSpPr>
        <p:spPr>
          <a:xfrm>
            <a:off x="6924639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3" name="Moon 662"/>
          <p:cNvSpPr/>
          <p:nvPr userDrawn="1"/>
        </p:nvSpPr>
        <p:spPr>
          <a:xfrm>
            <a:off x="6924639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4" name="Rectangle 663"/>
          <p:cNvSpPr/>
          <p:nvPr userDrawn="1"/>
        </p:nvSpPr>
        <p:spPr>
          <a:xfrm>
            <a:off x="7237167" y="5332107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5" name="Oval 664"/>
          <p:cNvSpPr/>
          <p:nvPr userDrawn="1"/>
        </p:nvSpPr>
        <p:spPr>
          <a:xfrm>
            <a:off x="7305543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6" name="Moon 665"/>
          <p:cNvSpPr/>
          <p:nvPr userDrawn="1"/>
        </p:nvSpPr>
        <p:spPr>
          <a:xfrm>
            <a:off x="7305543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7" name="Rectangle 666"/>
          <p:cNvSpPr/>
          <p:nvPr userDrawn="1"/>
        </p:nvSpPr>
        <p:spPr>
          <a:xfrm>
            <a:off x="7618070" y="5332107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8" name="Oval 667"/>
          <p:cNvSpPr/>
          <p:nvPr userDrawn="1"/>
        </p:nvSpPr>
        <p:spPr>
          <a:xfrm>
            <a:off x="7686446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9" name="Moon 668"/>
          <p:cNvSpPr/>
          <p:nvPr userDrawn="1"/>
        </p:nvSpPr>
        <p:spPr>
          <a:xfrm>
            <a:off x="7686446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0" name="Rectangle 669"/>
          <p:cNvSpPr/>
          <p:nvPr userDrawn="1"/>
        </p:nvSpPr>
        <p:spPr>
          <a:xfrm>
            <a:off x="7998974" y="5332107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1" name="Oval 670"/>
          <p:cNvSpPr/>
          <p:nvPr userDrawn="1"/>
        </p:nvSpPr>
        <p:spPr>
          <a:xfrm>
            <a:off x="8067350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2" name="Moon 671"/>
          <p:cNvSpPr/>
          <p:nvPr userDrawn="1"/>
        </p:nvSpPr>
        <p:spPr>
          <a:xfrm>
            <a:off x="8067350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3" name="Rectangle 672"/>
          <p:cNvSpPr/>
          <p:nvPr userDrawn="1"/>
        </p:nvSpPr>
        <p:spPr>
          <a:xfrm>
            <a:off x="8379877" y="5332107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4" name="Oval 673"/>
          <p:cNvSpPr/>
          <p:nvPr userDrawn="1"/>
        </p:nvSpPr>
        <p:spPr>
          <a:xfrm>
            <a:off x="8448253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5" name="Moon 674"/>
          <p:cNvSpPr/>
          <p:nvPr userDrawn="1"/>
        </p:nvSpPr>
        <p:spPr>
          <a:xfrm>
            <a:off x="8448253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6" name="Rectangle 675"/>
          <p:cNvSpPr/>
          <p:nvPr userDrawn="1"/>
        </p:nvSpPr>
        <p:spPr>
          <a:xfrm>
            <a:off x="8760781" y="5332107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7" name="Oval 676"/>
          <p:cNvSpPr/>
          <p:nvPr userDrawn="1"/>
        </p:nvSpPr>
        <p:spPr>
          <a:xfrm>
            <a:off x="8829157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8" name="Moon 677"/>
          <p:cNvSpPr/>
          <p:nvPr userDrawn="1"/>
        </p:nvSpPr>
        <p:spPr>
          <a:xfrm>
            <a:off x="8829157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24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GO - Title Slide 4">
    <p:bg>
      <p:bgPr>
        <a:gradFill flip="none" rotWithShape="1">
          <a:gsLst>
            <a:gs pos="12000">
              <a:schemeClr val="accent3">
                <a:lumMod val="5000"/>
                <a:lumOff val="9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Rectangle 1011"/>
          <p:cNvSpPr/>
          <p:nvPr userDrawn="1"/>
        </p:nvSpPr>
        <p:spPr>
          <a:xfrm>
            <a:off x="0" y="647470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3" name="Oval 1012"/>
          <p:cNvSpPr/>
          <p:nvPr userDrawn="1"/>
        </p:nvSpPr>
        <p:spPr>
          <a:xfrm>
            <a:off x="68376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4" name="Moon 1013"/>
          <p:cNvSpPr/>
          <p:nvPr userDrawn="1"/>
        </p:nvSpPr>
        <p:spPr>
          <a:xfrm>
            <a:off x="68376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5" name="Rectangle 1014"/>
          <p:cNvSpPr/>
          <p:nvPr userDrawn="1"/>
        </p:nvSpPr>
        <p:spPr>
          <a:xfrm>
            <a:off x="380904" y="6474700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6" name="Oval 1015"/>
          <p:cNvSpPr/>
          <p:nvPr userDrawn="1"/>
        </p:nvSpPr>
        <p:spPr>
          <a:xfrm>
            <a:off x="449280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7" name="Moon 1016"/>
          <p:cNvSpPr/>
          <p:nvPr userDrawn="1"/>
        </p:nvSpPr>
        <p:spPr>
          <a:xfrm>
            <a:off x="449280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8" name="Rectangle 1017"/>
          <p:cNvSpPr/>
          <p:nvPr userDrawn="1"/>
        </p:nvSpPr>
        <p:spPr>
          <a:xfrm>
            <a:off x="761807" y="647470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9" name="Oval 1018"/>
          <p:cNvSpPr/>
          <p:nvPr userDrawn="1"/>
        </p:nvSpPr>
        <p:spPr>
          <a:xfrm>
            <a:off x="830183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0" name="Moon 1019"/>
          <p:cNvSpPr/>
          <p:nvPr userDrawn="1"/>
        </p:nvSpPr>
        <p:spPr>
          <a:xfrm>
            <a:off x="830183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1" name="Rectangle 1020"/>
          <p:cNvSpPr/>
          <p:nvPr userDrawn="1"/>
        </p:nvSpPr>
        <p:spPr>
          <a:xfrm>
            <a:off x="1142711" y="647470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2" name="Oval 1021"/>
          <p:cNvSpPr/>
          <p:nvPr userDrawn="1"/>
        </p:nvSpPr>
        <p:spPr>
          <a:xfrm>
            <a:off x="1211087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3" name="Moon 1022"/>
          <p:cNvSpPr/>
          <p:nvPr userDrawn="1"/>
        </p:nvSpPr>
        <p:spPr>
          <a:xfrm>
            <a:off x="1211087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" name="Rectangle 1023"/>
          <p:cNvSpPr/>
          <p:nvPr userDrawn="1"/>
        </p:nvSpPr>
        <p:spPr>
          <a:xfrm>
            <a:off x="1523614" y="647470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5" name="Oval 1024"/>
          <p:cNvSpPr/>
          <p:nvPr userDrawn="1"/>
        </p:nvSpPr>
        <p:spPr>
          <a:xfrm>
            <a:off x="1591990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6" name="Moon 1025"/>
          <p:cNvSpPr/>
          <p:nvPr userDrawn="1"/>
        </p:nvSpPr>
        <p:spPr>
          <a:xfrm>
            <a:off x="1591990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7" name="Rectangle 1026"/>
          <p:cNvSpPr/>
          <p:nvPr userDrawn="1"/>
        </p:nvSpPr>
        <p:spPr>
          <a:xfrm>
            <a:off x="1904518" y="6474700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8" name="Oval 1027"/>
          <p:cNvSpPr/>
          <p:nvPr userDrawn="1"/>
        </p:nvSpPr>
        <p:spPr>
          <a:xfrm>
            <a:off x="1972894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9" name="Moon 1028"/>
          <p:cNvSpPr/>
          <p:nvPr userDrawn="1"/>
        </p:nvSpPr>
        <p:spPr>
          <a:xfrm>
            <a:off x="1972894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0" name="Rectangle 1029"/>
          <p:cNvSpPr/>
          <p:nvPr userDrawn="1"/>
        </p:nvSpPr>
        <p:spPr>
          <a:xfrm>
            <a:off x="2285421" y="647470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1" name="Oval 1030"/>
          <p:cNvSpPr/>
          <p:nvPr userDrawn="1"/>
        </p:nvSpPr>
        <p:spPr>
          <a:xfrm>
            <a:off x="2353797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2" name="Moon 1031"/>
          <p:cNvSpPr/>
          <p:nvPr userDrawn="1"/>
        </p:nvSpPr>
        <p:spPr>
          <a:xfrm>
            <a:off x="2353797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Rectangle 1032"/>
          <p:cNvSpPr/>
          <p:nvPr userDrawn="1"/>
        </p:nvSpPr>
        <p:spPr>
          <a:xfrm>
            <a:off x="2666325" y="647470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4" name="Oval 1033"/>
          <p:cNvSpPr/>
          <p:nvPr userDrawn="1"/>
        </p:nvSpPr>
        <p:spPr>
          <a:xfrm>
            <a:off x="2734701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5" name="Moon 1034"/>
          <p:cNvSpPr/>
          <p:nvPr userDrawn="1"/>
        </p:nvSpPr>
        <p:spPr>
          <a:xfrm>
            <a:off x="2734701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6" name="Rectangle 1035"/>
          <p:cNvSpPr/>
          <p:nvPr userDrawn="1"/>
        </p:nvSpPr>
        <p:spPr>
          <a:xfrm>
            <a:off x="3047228" y="647470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37" name="Oval 1036"/>
          <p:cNvSpPr/>
          <p:nvPr userDrawn="1"/>
        </p:nvSpPr>
        <p:spPr>
          <a:xfrm>
            <a:off x="3115604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8" name="Moon 1037"/>
          <p:cNvSpPr/>
          <p:nvPr userDrawn="1"/>
        </p:nvSpPr>
        <p:spPr>
          <a:xfrm>
            <a:off x="3115604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9" name="Rectangle 1038"/>
          <p:cNvSpPr/>
          <p:nvPr userDrawn="1"/>
        </p:nvSpPr>
        <p:spPr>
          <a:xfrm>
            <a:off x="3428132" y="647470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0" name="Oval 1039"/>
          <p:cNvSpPr/>
          <p:nvPr userDrawn="1"/>
        </p:nvSpPr>
        <p:spPr>
          <a:xfrm>
            <a:off x="3496508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1" name="Moon 1040"/>
          <p:cNvSpPr/>
          <p:nvPr userDrawn="1"/>
        </p:nvSpPr>
        <p:spPr>
          <a:xfrm>
            <a:off x="3496508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2" name="Rectangle 1041"/>
          <p:cNvSpPr/>
          <p:nvPr userDrawn="1"/>
        </p:nvSpPr>
        <p:spPr>
          <a:xfrm>
            <a:off x="3809035" y="6474700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3" name="Oval 1042"/>
          <p:cNvSpPr/>
          <p:nvPr userDrawn="1"/>
        </p:nvSpPr>
        <p:spPr>
          <a:xfrm>
            <a:off x="3877411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4" name="Moon 1043"/>
          <p:cNvSpPr/>
          <p:nvPr userDrawn="1"/>
        </p:nvSpPr>
        <p:spPr>
          <a:xfrm>
            <a:off x="3877411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5" name="Rectangle 1044"/>
          <p:cNvSpPr/>
          <p:nvPr userDrawn="1"/>
        </p:nvSpPr>
        <p:spPr>
          <a:xfrm>
            <a:off x="4189939" y="647470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6" name="Oval 1045"/>
          <p:cNvSpPr/>
          <p:nvPr userDrawn="1"/>
        </p:nvSpPr>
        <p:spPr>
          <a:xfrm>
            <a:off x="4258315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7" name="Moon 1046"/>
          <p:cNvSpPr/>
          <p:nvPr userDrawn="1"/>
        </p:nvSpPr>
        <p:spPr>
          <a:xfrm>
            <a:off x="4258315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8" name="Rectangle 1047"/>
          <p:cNvSpPr/>
          <p:nvPr userDrawn="1"/>
        </p:nvSpPr>
        <p:spPr>
          <a:xfrm>
            <a:off x="4570842" y="647470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9" name="Oval 1048"/>
          <p:cNvSpPr/>
          <p:nvPr userDrawn="1"/>
        </p:nvSpPr>
        <p:spPr>
          <a:xfrm>
            <a:off x="4639218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0" name="Moon 1049"/>
          <p:cNvSpPr/>
          <p:nvPr userDrawn="1"/>
        </p:nvSpPr>
        <p:spPr>
          <a:xfrm>
            <a:off x="4639218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1" name="Rectangle 1050"/>
          <p:cNvSpPr/>
          <p:nvPr userDrawn="1"/>
        </p:nvSpPr>
        <p:spPr>
          <a:xfrm>
            <a:off x="4951746" y="647470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2" name="Oval 1051"/>
          <p:cNvSpPr/>
          <p:nvPr userDrawn="1"/>
        </p:nvSpPr>
        <p:spPr>
          <a:xfrm>
            <a:off x="5020122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3" name="Moon 1052"/>
          <p:cNvSpPr/>
          <p:nvPr userDrawn="1"/>
        </p:nvSpPr>
        <p:spPr>
          <a:xfrm>
            <a:off x="5020122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4" name="Rectangle 1053"/>
          <p:cNvSpPr/>
          <p:nvPr userDrawn="1"/>
        </p:nvSpPr>
        <p:spPr>
          <a:xfrm>
            <a:off x="5332649" y="647470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55" name="Oval 1054"/>
          <p:cNvSpPr/>
          <p:nvPr userDrawn="1"/>
        </p:nvSpPr>
        <p:spPr>
          <a:xfrm>
            <a:off x="5401025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6" name="Moon 1055"/>
          <p:cNvSpPr/>
          <p:nvPr userDrawn="1"/>
        </p:nvSpPr>
        <p:spPr>
          <a:xfrm>
            <a:off x="5401025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7" name="Rectangle 1056"/>
          <p:cNvSpPr/>
          <p:nvPr userDrawn="1"/>
        </p:nvSpPr>
        <p:spPr>
          <a:xfrm>
            <a:off x="5713553" y="647470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8" name="Oval 1057"/>
          <p:cNvSpPr/>
          <p:nvPr userDrawn="1"/>
        </p:nvSpPr>
        <p:spPr>
          <a:xfrm>
            <a:off x="5781929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9" name="Moon 1058"/>
          <p:cNvSpPr/>
          <p:nvPr userDrawn="1"/>
        </p:nvSpPr>
        <p:spPr>
          <a:xfrm>
            <a:off x="5781929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0" name="Rectangle 1059"/>
          <p:cNvSpPr/>
          <p:nvPr userDrawn="1"/>
        </p:nvSpPr>
        <p:spPr>
          <a:xfrm>
            <a:off x="6094456" y="647470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1" name="Oval 1060"/>
          <p:cNvSpPr/>
          <p:nvPr userDrawn="1"/>
        </p:nvSpPr>
        <p:spPr>
          <a:xfrm>
            <a:off x="6162832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2" name="Moon 1061"/>
          <p:cNvSpPr/>
          <p:nvPr userDrawn="1"/>
        </p:nvSpPr>
        <p:spPr>
          <a:xfrm>
            <a:off x="6162832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3" name="Rectangle 1062"/>
          <p:cNvSpPr/>
          <p:nvPr userDrawn="1"/>
        </p:nvSpPr>
        <p:spPr>
          <a:xfrm>
            <a:off x="6475360" y="647470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4" name="Oval 1063"/>
          <p:cNvSpPr/>
          <p:nvPr userDrawn="1"/>
        </p:nvSpPr>
        <p:spPr>
          <a:xfrm>
            <a:off x="6543736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5" name="Moon 1064"/>
          <p:cNvSpPr/>
          <p:nvPr userDrawn="1"/>
        </p:nvSpPr>
        <p:spPr>
          <a:xfrm>
            <a:off x="6543736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6" name="Rectangle 1065"/>
          <p:cNvSpPr/>
          <p:nvPr userDrawn="1"/>
        </p:nvSpPr>
        <p:spPr>
          <a:xfrm>
            <a:off x="6856263" y="647470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7" name="Oval 1066"/>
          <p:cNvSpPr/>
          <p:nvPr userDrawn="1"/>
        </p:nvSpPr>
        <p:spPr>
          <a:xfrm>
            <a:off x="6924639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8" name="Moon 1067"/>
          <p:cNvSpPr/>
          <p:nvPr userDrawn="1"/>
        </p:nvSpPr>
        <p:spPr>
          <a:xfrm>
            <a:off x="6924639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9" name="Rectangle 1068"/>
          <p:cNvSpPr/>
          <p:nvPr userDrawn="1"/>
        </p:nvSpPr>
        <p:spPr>
          <a:xfrm>
            <a:off x="7237167" y="647470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0" name="Oval 1069"/>
          <p:cNvSpPr/>
          <p:nvPr userDrawn="1"/>
        </p:nvSpPr>
        <p:spPr>
          <a:xfrm>
            <a:off x="7305543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1" name="Moon 1070"/>
          <p:cNvSpPr/>
          <p:nvPr userDrawn="1"/>
        </p:nvSpPr>
        <p:spPr>
          <a:xfrm>
            <a:off x="7305543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2" name="Rectangle 1071"/>
          <p:cNvSpPr/>
          <p:nvPr userDrawn="1"/>
        </p:nvSpPr>
        <p:spPr>
          <a:xfrm>
            <a:off x="7618070" y="647470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73" name="Oval 1072"/>
          <p:cNvSpPr/>
          <p:nvPr userDrawn="1"/>
        </p:nvSpPr>
        <p:spPr>
          <a:xfrm>
            <a:off x="7686446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4" name="Moon 1073"/>
          <p:cNvSpPr/>
          <p:nvPr userDrawn="1"/>
        </p:nvSpPr>
        <p:spPr>
          <a:xfrm>
            <a:off x="7686446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5" name="Rectangle 1074"/>
          <p:cNvSpPr/>
          <p:nvPr userDrawn="1"/>
        </p:nvSpPr>
        <p:spPr>
          <a:xfrm>
            <a:off x="7998974" y="647470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76" name="Oval 1075"/>
          <p:cNvSpPr/>
          <p:nvPr userDrawn="1"/>
        </p:nvSpPr>
        <p:spPr>
          <a:xfrm>
            <a:off x="8067350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7" name="Moon 1076"/>
          <p:cNvSpPr/>
          <p:nvPr userDrawn="1"/>
        </p:nvSpPr>
        <p:spPr>
          <a:xfrm>
            <a:off x="8067350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8" name="Rectangle 1077"/>
          <p:cNvSpPr/>
          <p:nvPr userDrawn="1"/>
        </p:nvSpPr>
        <p:spPr>
          <a:xfrm>
            <a:off x="8379877" y="6474700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9" name="Oval 1078"/>
          <p:cNvSpPr/>
          <p:nvPr userDrawn="1"/>
        </p:nvSpPr>
        <p:spPr>
          <a:xfrm>
            <a:off x="8448253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0" name="Moon 1079"/>
          <p:cNvSpPr/>
          <p:nvPr userDrawn="1"/>
        </p:nvSpPr>
        <p:spPr>
          <a:xfrm>
            <a:off x="8448253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1" name="Rectangle 1080"/>
          <p:cNvSpPr/>
          <p:nvPr userDrawn="1"/>
        </p:nvSpPr>
        <p:spPr>
          <a:xfrm>
            <a:off x="8760781" y="6474700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2" name="Oval 1081"/>
          <p:cNvSpPr/>
          <p:nvPr userDrawn="1"/>
        </p:nvSpPr>
        <p:spPr>
          <a:xfrm>
            <a:off x="8829157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3" name="Moon 1082"/>
          <p:cNvSpPr/>
          <p:nvPr userDrawn="1"/>
        </p:nvSpPr>
        <p:spPr>
          <a:xfrm>
            <a:off x="8829157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4" name="Rectangle 1083"/>
          <p:cNvSpPr/>
          <p:nvPr userDrawn="1"/>
        </p:nvSpPr>
        <p:spPr>
          <a:xfrm>
            <a:off x="0" y="6093836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5" name="Oval 1084"/>
          <p:cNvSpPr/>
          <p:nvPr userDrawn="1"/>
        </p:nvSpPr>
        <p:spPr>
          <a:xfrm>
            <a:off x="68376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6" name="Moon 1085"/>
          <p:cNvSpPr/>
          <p:nvPr userDrawn="1"/>
        </p:nvSpPr>
        <p:spPr>
          <a:xfrm>
            <a:off x="68376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7" name="Rectangle 1086"/>
          <p:cNvSpPr/>
          <p:nvPr userDrawn="1"/>
        </p:nvSpPr>
        <p:spPr>
          <a:xfrm>
            <a:off x="380904" y="6093836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8" name="Oval 1087"/>
          <p:cNvSpPr/>
          <p:nvPr userDrawn="1"/>
        </p:nvSpPr>
        <p:spPr>
          <a:xfrm>
            <a:off x="449280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9" name="Moon 1088"/>
          <p:cNvSpPr/>
          <p:nvPr userDrawn="1"/>
        </p:nvSpPr>
        <p:spPr>
          <a:xfrm>
            <a:off x="449280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0" name="Rectangle 1089"/>
          <p:cNvSpPr/>
          <p:nvPr userDrawn="1"/>
        </p:nvSpPr>
        <p:spPr>
          <a:xfrm>
            <a:off x="761807" y="6093836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1" name="Oval 1090"/>
          <p:cNvSpPr/>
          <p:nvPr userDrawn="1"/>
        </p:nvSpPr>
        <p:spPr>
          <a:xfrm>
            <a:off x="830183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2" name="Moon 1091"/>
          <p:cNvSpPr/>
          <p:nvPr userDrawn="1"/>
        </p:nvSpPr>
        <p:spPr>
          <a:xfrm>
            <a:off x="830183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3" name="Rectangle 1092"/>
          <p:cNvSpPr/>
          <p:nvPr userDrawn="1"/>
        </p:nvSpPr>
        <p:spPr>
          <a:xfrm>
            <a:off x="1142711" y="6093836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4" name="Oval 1093"/>
          <p:cNvSpPr/>
          <p:nvPr userDrawn="1"/>
        </p:nvSpPr>
        <p:spPr>
          <a:xfrm>
            <a:off x="1211087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5" name="Moon 1094"/>
          <p:cNvSpPr/>
          <p:nvPr userDrawn="1"/>
        </p:nvSpPr>
        <p:spPr>
          <a:xfrm>
            <a:off x="1211087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6" name="Rectangle 1095"/>
          <p:cNvSpPr/>
          <p:nvPr userDrawn="1"/>
        </p:nvSpPr>
        <p:spPr>
          <a:xfrm>
            <a:off x="1523614" y="6093836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7" name="Oval 1096"/>
          <p:cNvSpPr/>
          <p:nvPr userDrawn="1"/>
        </p:nvSpPr>
        <p:spPr>
          <a:xfrm>
            <a:off x="1591990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8" name="Moon 1097"/>
          <p:cNvSpPr/>
          <p:nvPr userDrawn="1"/>
        </p:nvSpPr>
        <p:spPr>
          <a:xfrm>
            <a:off x="1591990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9" name="Rectangle 1098"/>
          <p:cNvSpPr/>
          <p:nvPr userDrawn="1"/>
        </p:nvSpPr>
        <p:spPr>
          <a:xfrm>
            <a:off x="1904518" y="6093836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0" name="Oval 1099"/>
          <p:cNvSpPr/>
          <p:nvPr userDrawn="1"/>
        </p:nvSpPr>
        <p:spPr>
          <a:xfrm>
            <a:off x="1972894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1" name="Moon 1100"/>
          <p:cNvSpPr/>
          <p:nvPr userDrawn="1"/>
        </p:nvSpPr>
        <p:spPr>
          <a:xfrm>
            <a:off x="1972894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2" name="Rectangle 1101"/>
          <p:cNvSpPr/>
          <p:nvPr userDrawn="1"/>
        </p:nvSpPr>
        <p:spPr>
          <a:xfrm>
            <a:off x="2285421" y="6093836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03" name="Oval 1102"/>
          <p:cNvSpPr/>
          <p:nvPr userDrawn="1"/>
        </p:nvSpPr>
        <p:spPr>
          <a:xfrm>
            <a:off x="2353797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4" name="Moon 1103"/>
          <p:cNvSpPr/>
          <p:nvPr userDrawn="1"/>
        </p:nvSpPr>
        <p:spPr>
          <a:xfrm>
            <a:off x="2353797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5" name="Rectangle 1104"/>
          <p:cNvSpPr/>
          <p:nvPr userDrawn="1"/>
        </p:nvSpPr>
        <p:spPr>
          <a:xfrm>
            <a:off x="2666325" y="6093836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06" name="Oval 1105"/>
          <p:cNvSpPr/>
          <p:nvPr userDrawn="1"/>
        </p:nvSpPr>
        <p:spPr>
          <a:xfrm>
            <a:off x="2734701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7" name="Moon 1106"/>
          <p:cNvSpPr/>
          <p:nvPr userDrawn="1"/>
        </p:nvSpPr>
        <p:spPr>
          <a:xfrm>
            <a:off x="2734701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8" name="Rectangle 1107"/>
          <p:cNvSpPr/>
          <p:nvPr userDrawn="1"/>
        </p:nvSpPr>
        <p:spPr>
          <a:xfrm>
            <a:off x="3047228" y="6093836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9" name="Oval 1108"/>
          <p:cNvSpPr/>
          <p:nvPr userDrawn="1"/>
        </p:nvSpPr>
        <p:spPr>
          <a:xfrm>
            <a:off x="3115604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0" name="Moon 1109"/>
          <p:cNvSpPr/>
          <p:nvPr userDrawn="1"/>
        </p:nvSpPr>
        <p:spPr>
          <a:xfrm>
            <a:off x="3115604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1" name="Rectangle 1110"/>
          <p:cNvSpPr/>
          <p:nvPr userDrawn="1"/>
        </p:nvSpPr>
        <p:spPr>
          <a:xfrm>
            <a:off x="3428132" y="6093836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2" name="Oval 1111"/>
          <p:cNvSpPr/>
          <p:nvPr userDrawn="1"/>
        </p:nvSpPr>
        <p:spPr>
          <a:xfrm>
            <a:off x="3496508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3" name="Moon 1112"/>
          <p:cNvSpPr/>
          <p:nvPr userDrawn="1"/>
        </p:nvSpPr>
        <p:spPr>
          <a:xfrm>
            <a:off x="3496508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4" name="Rectangle 1113"/>
          <p:cNvSpPr/>
          <p:nvPr userDrawn="1"/>
        </p:nvSpPr>
        <p:spPr>
          <a:xfrm>
            <a:off x="3809035" y="6093836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5" name="Oval 1114"/>
          <p:cNvSpPr/>
          <p:nvPr userDrawn="1"/>
        </p:nvSpPr>
        <p:spPr>
          <a:xfrm>
            <a:off x="3877411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6" name="Moon 1115"/>
          <p:cNvSpPr/>
          <p:nvPr userDrawn="1"/>
        </p:nvSpPr>
        <p:spPr>
          <a:xfrm>
            <a:off x="3877411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7" name="Rectangle 1116"/>
          <p:cNvSpPr/>
          <p:nvPr userDrawn="1"/>
        </p:nvSpPr>
        <p:spPr>
          <a:xfrm>
            <a:off x="4189939" y="6093836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8" name="Oval 1117"/>
          <p:cNvSpPr/>
          <p:nvPr userDrawn="1"/>
        </p:nvSpPr>
        <p:spPr>
          <a:xfrm>
            <a:off x="4258315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9" name="Moon 1118"/>
          <p:cNvSpPr/>
          <p:nvPr userDrawn="1"/>
        </p:nvSpPr>
        <p:spPr>
          <a:xfrm>
            <a:off x="4258315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0" name="Rectangle 1119"/>
          <p:cNvSpPr/>
          <p:nvPr userDrawn="1"/>
        </p:nvSpPr>
        <p:spPr>
          <a:xfrm>
            <a:off x="4570842" y="6093836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1" name="Oval 1120"/>
          <p:cNvSpPr/>
          <p:nvPr userDrawn="1"/>
        </p:nvSpPr>
        <p:spPr>
          <a:xfrm>
            <a:off x="4639218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2" name="Moon 1121"/>
          <p:cNvSpPr/>
          <p:nvPr userDrawn="1"/>
        </p:nvSpPr>
        <p:spPr>
          <a:xfrm>
            <a:off x="4639218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3" name="Rectangle 1122"/>
          <p:cNvSpPr/>
          <p:nvPr userDrawn="1"/>
        </p:nvSpPr>
        <p:spPr>
          <a:xfrm>
            <a:off x="4951746" y="6093836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4" name="Oval 1123"/>
          <p:cNvSpPr/>
          <p:nvPr userDrawn="1"/>
        </p:nvSpPr>
        <p:spPr>
          <a:xfrm>
            <a:off x="5020122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5" name="Moon 1124"/>
          <p:cNvSpPr/>
          <p:nvPr userDrawn="1"/>
        </p:nvSpPr>
        <p:spPr>
          <a:xfrm>
            <a:off x="5020122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6" name="Rectangle 1125"/>
          <p:cNvSpPr/>
          <p:nvPr userDrawn="1"/>
        </p:nvSpPr>
        <p:spPr>
          <a:xfrm>
            <a:off x="5332649" y="6093836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7" name="Oval 1126"/>
          <p:cNvSpPr/>
          <p:nvPr userDrawn="1"/>
        </p:nvSpPr>
        <p:spPr>
          <a:xfrm>
            <a:off x="5401025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8" name="Moon 1127"/>
          <p:cNvSpPr/>
          <p:nvPr userDrawn="1"/>
        </p:nvSpPr>
        <p:spPr>
          <a:xfrm>
            <a:off x="5401025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9" name="Rectangle 1128"/>
          <p:cNvSpPr/>
          <p:nvPr userDrawn="1"/>
        </p:nvSpPr>
        <p:spPr>
          <a:xfrm>
            <a:off x="5713553" y="6093836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0" name="Oval 1129"/>
          <p:cNvSpPr/>
          <p:nvPr userDrawn="1"/>
        </p:nvSpPr>
        <p:spPr>
          <a:xfrm>
            <a:off x="5781929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1" name="Moon 1130"/>
          <p:cNvSpPr/>
          <p:nvPr userDrawn="1"/>
        </p:nvSpPr>
        <p:spPr>
          <a:xfrm>
            <a:off x="5781929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2" name="Rectangle 1131"/>
          <p:cNvSpPr/>
          <p:nvPr userDrawn="1"/>
        </p:nvSpPr>
        <p:spPr>
          <a:xfrm>
            <a:off x="6094456" y="6093836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3" name="Oval 1132"/>
          <p:cNvSpPr/>
          <p:nvPr userDrawn="1"/>
        </p:nvSpPr>
        <p:spPr>
          <a:xfrm>
            <a:off x="6162832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4" name="Moon 1133"/>
          <p:cNvSpPr/>
          <p:nvPr userDrawn="1"/>
        </p:nvSpPr>
        <p:spPr>
          <a:xfrm>
            <a:off x="6162832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5" name="Rectangle 1134"/>
          <p:cNvSpPr/>
          <p:nvPr userDrawn="1"/>
        </p:nvSpPr>
        <p:spPr>
          <a:xfrm>
            <a:off x="6475360" y="6093836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6" name="Oval 1135"/>
          <p:cNvSpPr/>
          <p:nvPr userDrawn="1"/>
        </p:nvSpPr>
        <p:spPr>
          <a:xfrm>
            <a:off x="6543736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7" name="Moon 1136"/>
          <p:cNvSpPr/>
          <p:nvPr userDrawn="1"/>
        </p:nvSpPr>
        <p:spPr>
          <a:xfrm>
            <a:off x="6543736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8" name="Rectangle 1137"/>
          <p:cNvSpPr/>
          <p:nvPr userDrawn="1"/>
        </p:nvSpPr>
        <p:spPr>
          <a:xfrm>
            <a:off x="6856263" y="6093836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9" name="Oval 1138"/>
          <p:cNvSpPr/>
          <p:nvPr userDrawn="1"/>
        </p:nvSpPr>
        <p:spPr>
          <a:xfrm>
            <a:off x="6924639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0" name="Moon 1139"/>
          <p:cNvSpPr/>
          <p:nvPr userDrawn="1"/>
        </p:nvSpPr>
        <p:spPr>
          <a:xfrm>
            <a:off x="6924639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1" name="Rectangle 1140"/>
          <p:cNvSpPr/>
          <p:nvPr userDrawn="1"/>
        </p:nvSpPr>
        <p:spPr>
          <a:xfrm>
            <a:off x="7237167" y="6093836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2" name="Oval 1141"/>
          <p:cNvSpPr/>
          <p:nvPr userDrawn="1"/>
        </p:nvSpPr>
        <p:spPr>
          <a:xfrm>
            <a:off x="7305543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3" name="Moon 1142"/>
          <p:cNvSpPr/>
          <p:nvPr userDrawn="1"/>
        </p:nvSpPr>
        <p:spPr>
          <a:xfrm>
            <a:off x="7305543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4" name="Rectangle 1143"/>
          <p:cNvSpPr/>
          <p:nvPr userDrawn="1"/>
        </p:nvSpPr>
        <p:spPr>
          <a:xfrm>
            <a:off x="7618070" y="6093836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5" name="Oval 1144"/>
          <p:cNvSpPr/>
          <p:nvPr userDrawn="1"/>
        </p:nvSpPr>
        <p:spPr>
          <a:xfrm>
            <a:off x="7686446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6" name="Moon 1145"/>
          <p:cNvSpPr/>
          <p:nvPr userDrawn="1"/>
        </p:nvSpPr>
        <p:spPr>
          <a:xfrm>
            <a:off x="7686446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7" name="Rectangle 1146"/>
          <p:cNvSpPr/>
          <p:nvPr userDrawn="1"/>
        </p:nvSpPr>
        <p:spPr>
          <a:xfrm>
            <a:off x="7998974" y="6093836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8" name="Oval 1147"/>
          <p:cNvSpPr/>
          <p:nvPr userDrawn="1"/>
        </p:nvSpPr>
        <p:spPr>
          <a:xfrm>
            <a:off x="8067350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9" name="Moon 1148"/>
          <p:cNvSpPr/>
          <p:nvPr userDrawn="1"/>
        </p:nvSpPr>
        <p:spPr>
          <a:xfrm>
            <a:off x="8067350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0" name="Rectangle 1149"/>
          <p:cNvSpPr/>
          <p:nvPr userDrawn="1"/>
        </p:nvSpPr>
        <p:spPr>
          <a:xfrm>
            <a:off x="8379877" y="6093836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51" name="Oval 1150"/>
          <p:cNvSpPr/>
          <p:nvPr userDrawn="1"/>
        </p:nvSpPr>
        <p:spPr>
          <a:xfrm>
            <a:off x="8448253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2" name="Moon 1151"/>
          <p:cNvSpPr/>
          <p:nvPr userDrawn="1"/>
        </p:nvSpPr>
        <p:spPr>
          <a:xfrm>
            <a:off x="8448253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3" name="Rectangle 1152"/>
          <p:cNvSpPr/>
          <p:nvPr userDrawn="1"/>
        </p:nvSpPr>
        <p:spPr>
          <a:xfrm>
            <a:off x="8760781" y="6093836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54" name="Oval 1153"/>
          <p:cNvSpPr/>
          <p:nvPr userDrawn="1"/>
        </p:nvSpPr>
        <p:spPr>
          <a:xfrm>
            <a:off x="8829157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5" name="Moon 1154"/>
          <p:cNvSpPr/>
          <p:nvPr userDrawn="1"/>
        </p:nvSpPr>
        <p:spPr>
          <a:xfrm>
            <a:off x="8829157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6" name="Rectangle 1155"/>
          <p:cNvSpPr/>
          <p:nvPr userDrawn="1"/>
        </p:nvSpPr>
        <p:spPr>
          <a:xfrm>
            <a:off x="0" y="5712972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57" name="Oval 1156"/>
          <p:cNvSpPr/>
          <p:nvPr userDrawn="1"/>
        </p:nvSpPr>
        <p:spPr>
          <a:xfrm>
            <a:off x="68376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8" name="Moon 1157"/>
          <p:cNvSpPr/>
          <p:nvPr userDrawn="1"/>
        </p:nvSpPr>
        <p:spPr>
          <a:xfrm>
            <a:off x="68376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9" name="Rectangle 1158"/>
          <p:cNvSpPr/>
          <p:nvPr userDrawn="1"/>
        </p:nvSpPr>
        <p:spPr>
          <a:xfrm>
            <a:off x="380904" y="5712972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0" name="Oval 1159"/>
          <p:cNvSpPr/>
          <p:nvPr userDrawn="1"/>
        </p:nvSpPr>
        <p:spPr>
          <a:xfrm>
            <a:off x="449280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1" name="Moon 1160"/>
          <p:cNvSpPr/>
          <p:nvPr userDrawn="1"/>
        </p:nvSpPr>
        <p:spPr>
          <a:xfrm>
            <a:off x="449280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2" name="Rectangle 1161"/>
          <p:cNvSpPr/>
          <p:nvPr userDrawn="1"/>
        </p:nvSpPr>
        <p:spPr>
          <a:xfrm>
            <a:off x="761807" y="5712972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3" name="Oval 1162"/>
          <p:cNvSpPr/>
          <p:nvPr userDrawn="1"/>
        </p:nvSpPr>
        <p:spPr>
          <a:xfrm>
            <a:off x="830183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4" name="Moon 1163"/>
          <p:cNvSpPr/>
          <p:nvPr userDrawn="1"/>
        </p:nvSpPr>
        <p:spPr>
          <a:xfrm>
            <a:off x="830183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5" name="Rectangle 1164"/>
          <p:cNvSpPr/>
          <p:nvPr userDrawn="1"/>
        </p:nvSpPr>
        <p:spPr>
          <a:xfrm>
            <a:off x="1142711" y="5712972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6" name="Oval 1165"/>
          <p:cNvSpPr/>
          <p:nvPr userDrawn="1"/>
        </p:nvSpPr>
        <p:spPr>
          <a:xfrm>
            <a:off x="1211087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7" name="Moon 1166"/>
          <p:cNvSpPr/>
          <p:nvPr userDrawn="1"/>
        </p:nvSpPr>
        <p:spPr>
          <a:xfrm>
            <a:off x="1211087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8" name="Rectangle 1167"/>
          <p:cNvSpPr/>
          <p:nvPr userDrawn="1"/>
        </p:nvSpPr>
        <p:spPr>
          <a:xfrm>
            <a:off x="1523614" y="5712972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9" name="Oval 1168"/>
          <p:cNvSpPr/>
          <p:nvPr userDrawn="1"/>
        </p:nvSpPr>
        <p:spPr>
          <a:xfrm>
            <a:off x="1591990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0" name="Moon 1169"/>
          <p:cNvSpPr/>
          <p:nvPr userDrawn="1"/>
        </p:nvSpPr>
        <p:spPr>
          <a:xfrm>
            <a:off x="1591990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1" name="Rectangle 1170"/>
          <p:cNvSpPr/>
          <p:nvPr userDrawn="1"/>
        </p:nvSpPr>
        <p:spPr>
          <a:xfrm>
            <a:off x="1904518" y="5712972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2" name="Oval 1171"/>
          <p:cNvSpPr/>
          <p:nvPr userDrawn="1"/>
        </p:nvSpPr>
        <p:spPr>
          <a:xfrm>
            <a:off x="1972894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3" name="Moon 1172"/>
          <p:cNvSpPr/>
          <p:nvPr userDrawn="1"/>
        </p:nvSpPr>
        <p:spPr>
          <a:xfrm>
            <a:off x="1972894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4" name="Rectangle 1173"/>
          <p:cNvSpPr/>
          <p:nvPr userDrawn="1"/>
        </p:nvSpPr>
        <p:spPr>
          <a:xfrm>
            <a:off x="2285421" y="5712972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5" name="Oval 1174"/>
          <p:cNvSpPr/>
          <p:nvPr userDrawn="1"/>
        </p:nvSpPr>
        <p:spPr>
          <a:xfrm>
            <a:off x="2353797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6" name="Moon 1175"/>
          <p:cNvSpPr/>
          <p:nvPr userDrawn="1"/>
        </p:nvSpPr>
        <p:spPr>
          <a:xfrm>
            <a:off x="2353797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7" name="Rectangle 1176"/>
          <p:cNvSpPr/>
          <p:nvPr userDrawn="1"/>
        </p:nvSpPr>
        <p:spPr>
          <a:xfrm>
            <a:off x="2666325" y="5712972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8" name="Oval 1177"/>
          <p:cNvSpPr/>
          <p:nvPr userDrawn="1"/>
        </p:nvSpPr>
        <p:spPr>
          <a:xfrm>
            <a:off x="2734701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9" name="Moon 1178"/>
          <p:cNvSpPr/>
          <p:nvPr userDrawn="1"/>
        </p:nvSpPr>
        <p:spPr>
          <a:xfrm>
            <a:off x="2734701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0" name="Rectangle 1179"/>
          <p:cNvSpPr/>
          <p:nvPr userDrawn="1"/>
        </p:nvSpPr>
        <p:spPr>
          <a:xfrm>
            <a:off x="3047228" y="5712972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1" name="Oval 1180"/>
          <p:cNvSpPr/>
          <p:nvPr userDrawn="1"/>
        </p:nvSpPr>
        <p:spPr>
          <a:xfrm>
            <a:off x="3115604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2" name="Moon 1181"/>
          <p:cNvSpPr/>
          <p:nvPr userDrawn="1"/>
        </p:nvSpPr>
        <p:spPr>
          <a:xfrm>
            <a:off x="3115604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3" name="Rectangle 1182"/>
          <p:cNvSpPr/>
          <p:nvPr userDrawn="1"/>
        </p:nvSpPr>
        <p:spPr>
          <a:xfrm>
            <a:off x="3428132" y="5712972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4" name="Oval 1183"/>
          <p:cNvSpPr/>
          <p:nvPr userDrawn="1"/>
        </p:nvSpPr>
        <p:spPr>
          <a:xfrm>
            <a:off x="3496508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5" name="Moon 1184"/>
          <p:cNvSpPr/>
          <p:nvPr userDrawn="1"/>
        </p:nvSpPr>
        <p:spPr>
          <a:xfrm>
            <a:off x="3496508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6" name="Rectangle 1185"/>
          <p:cNvSpPr/>
          <p:nvPr userDrawn="1"/>
        </p:nvSpPr>
        <p:spPr>
          <a:xfrm>
            <a:off x="3809035" y="5712972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7" name="Oval 1186"/>
          <p:cNvSpPr/>
          <p:nvPr userDrawn="1"/>
        </p:nvSpPr>
        <p:spPr>
          <a:xfrm>
            <a:off x="3877411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8" name="Moon 1187"/>
          <p:cNvSpPr/>
          <p:nvPr userDrawn="1"/>
        </p:nvSpPr>
        <p:spPr>
          <a:xfrm>
            <a:off x="3877411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9" name="Rectangle 1188"/>
          <p:cNvSpPr/>
          <p:nvPr userDrawn="1"/>
        </p:nvSpPr>
        <p:spPr>
          <a:xfrm>
            <a:off x="4189939" y="5712972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0" name="Oval 1189"/>
          <p:cNvSpPr/>
          <p:nvPr userDrawn="1"/>
        </p:nvSpPr>
        <p:spPr>
          <a:xfrm>
            <a:off x="4258315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1" name="Moon 1190"/>
          <p:cNvSpPr/>
          <p:nvPr userDrawn="1"/>
        </p:nvSpPr>
        <p:spPr>
          <a:xfrm>
            <a:off x="4258315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2" name="Rectangle 1191"/>
          <p:cNvSpPr/>
          <p:nvPr userDrawn="1"/>
        </p:nvSpPr>
        <p:spPr>
          <a:xfrm>
            <a:off x="4570842" y="5712972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3" name="Oval 1192"/>
          <p:cNvSpPr/>
          <p:nvPr userDrawn="1"/>
        </p:nvSpPr>
        <p:spPr>
          <a:xfrm>
            <a:off x="4639218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4" name="Moon 1193"/>
          <p:cNvSpPr/>
          <p:nvPr userDrawn="1"/>
        </p:nvSpPr>
        <p:spPr>
          <a:xfrm>
            <a:off x="4639218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5" name="Rectangle 1194"/>
          <p:cNvSpPr/>
          <p:nvPr userDrawn="1"/>
        </p:nvSpPr>
        <p:spPr>
          <a:xfrm>
            <a:off x="4951746" y="5712972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6" name="Oval 1195"/>
          <p:cNvSpPr/>
          <p:nvPr userDrawn="1"/>
        </p:nvSpPr>
        <p:spPr>
          <a:xfrm>
            <a:off x="5020122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7" name="Moon 1196"/>
          <p:cNvSpPr/>
          <p:nvPr userDrawn="1"/>
        </p:nvSpPr>
        <p:spPr>
          <a:xfrm>
            <a:off x="5020122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8" name="Rectangle 1197"/>
          <p:cNvSpPr/>
          <p:nvPr userDrawn="1"/>
        </p:nvSpPr>
        <p:spPr>
          <a:xfrm>
            <a:off x="5332649" y="5712972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9" name="Oval 1198"/>
          <p:cNvSpPr/>
          <p:nvPr userDrawn="1"/>
        </p:nvSpPr>
        <p:spPr>
          <a:xfrm>
            <a:off x="5401025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0" name="Moon 1199"/>
          <p:cNvSpPr/>
          <p:nvPr userDrawn="1"/>
        </p:nvSpPr>
        <p:spPr>
          <a:xfrm>
            <a:off x="5401025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1" name="Rectangle 1200"/>
          <p:cNvSpPr/>
          <p:nvPr userDrawn="1"/>
        </p:nvSpPr>
        <p:spPr>
          <a:xfrm>
            <a:off x="5713553" y="5712972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2" name="Oval 1201"/>
          <p:cNvSpPr/>
          <p:nvPr userDrawn="1"/>
        </p:nvSpPr>
        <p:spPr>
          <a:xfrm>
            <a:off x="5781929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3" name="Moon 1202"/>
          <p:cNvSpPr/>
          <p:nvPr userDrawn="1"/>
        </p:nvSpPr>
        <p:spPr>
          <a:xfrm>
            <a:off x="5781929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4" name="Rectangle 1203"/>
          <p:cNvSpPr/>
          <p:nvPr userDrawn="1"/>
        </p:nvSpPr>
        <p:spPr>
          <a:xfrm>
            <a:off x="6094456" y="5712972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5" name="Oval 1204"/>
          <p:cNvSpPr/>
          <p:nvPr userDrawn="1"/>
        </p:nvSpPr>
        <p:spPr>
          <a:xfrm>
            <a:off x="6162832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6" name="Moon 1205"/>
          <p:cNvSpPr/>
          <p:nvPr userDrawn="1"/>
        </p:nvSpPr>
        <p:spPr>
          <a:xfrm>
            <a:off x="6162832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7" name="Rectangle 1206"/>
          <p:cNvSpPr/>
          <p:nvPr userDrawn="1"/>
        </p:nvSpPr>
        <p:spPr>
          <a:xfrm>
            <a:off x="6475360" y="5712972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8" name="Oval 1207"/>
          <p:cNvSpPr/>
          <p:nvPr userDrawn="1"/>
        </p:nvSpPr>
        <p:spPr>
          <a:xfrm>
            <a:off x="6543736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9" name="Moon 1208"/>
          <p:cNvSpPr/>
          <p:nvPr userDrawn="1"/>
        </p:nvSpPr>
        <p:spPr>
          <a:xfrm>
            <a:off x="6543736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0" name="Rectangle 1209"/>
          <p:cNvSpPr/>
          <p:nvPr userDrawn="1"/>
        </p:nvSpPr>
        <p:spPr>
          <a:xfrm>
            <a:off x="6856263" y="5712972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11" name="Oval 1210"/>
          <p:cNvSpPr/>
          <p:nvPr userDrawn="1"/>
        </p:nvSpPr>
        <p:spPr>
          <a:xfrm>
            <a:off x="6924639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2" name="Moon 1211"/>
          <p:cNvSpPr/>
          <p:nvPr userDrawn="1"/>
        </p:nvSpPr>
        <p:spPr>
          <a:xfrm>
            <a:off x="6924639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3" name="Rectangle 1212"/>
          <p:cNvSpPr/>
          <p:nvPr userDrawn="1"/>
        </p:nvSpPr>
        <p:spPr>
          <a:xfrm>
            <a:off x="7237167" y="5712972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14" name="Oval 1213"/>
          <p:cNvSpPr/>
          <p:nvPr userDrawn="1"/>
        </p:nvSpPr>
        <p:spPr>
          <a:xfrm>
            <a:off x="7305543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5" name="Moon 1214"/>
          <p:cNvSpPr/>
          <p:nvPr userDrawn="1"/>
        </p:nvSpPr>
        <p:spPr>
          <a:xfrm>
            <a:off x="7305543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6" name="Rectangle 1215"/>
          <p:cNvSpPr/>
          <p:nvPr userDrawn="1"/>
        </p:nvSpPr>
        <p:spPr>
          <a:xfrm>
            <a:off x="7618070" y="5712972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7" name="Oval 1216"/>
          <p:cNvSpPr/>
          <p:nvPr userDrawn="1"/>
        </p:nvSpPr>
        <p:spPr>
          <a:xfrm>
            <a:off x="7686446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8" name="Moon 1217"/>
          <p:cNvSpPr/>
          <p:nvPr userDrawn="1"/>
        </p:nvSpPr>
        <p:spPr>
          <a:xfrm>
            <a:off x="7686446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9" name="Rectangle 1218"/>
          <p:cNvSpPr/>
          <p:nvPr userDrawn="1"/>
        </p:nvSpPr>
        <p:spPr>
          <a:xfrm>
            <a:off x="7998974" y="5712972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0" name="Oval 1219"/>
          <p:cNvSpPr/>
          <p:nvPr userDrawn="1"/>
        </p:nvSpPr>
        <p:spPr>
          <a:xfrm>
            <a:off x="8067350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1" name="Moon 1220"/>
          <p:cNvSpPr/>
          <p:nvPr userDrawn="1"/>
        </p:nvSpPr>
        <p:spPr>
          <a:xfrm>
            <a:off x="8067350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2" name="Rectangle 1221"/>
          <p:cNvSpPr/>
          <p:nvPr userDrawn="1"/>
        </p:nvSpPr>
        <p:spPr>
          <a:xfrm>
            <a:off x="8379877" y="5712972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3" name="Oval 1222"/>
          <p:cNvSpPr/>
          <p:nvPr userDrawn="1"/>
        </p:nvSpPr>
        <p:spPr>
          <a:xfrm>
            <a:off x="8448253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4" name="Moon 1223"/>
          <p:cNvSpPr/>
          <p:nvPr userDrawn="1"/>
        </p:nvSpPr>
        <p:spPr>
          <a:xfrm>
            <a:off x="8448253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5" name="Rectangle 1224"/>
          <p:cNvSpPr/>
          <p:nvPr userDrawn="1"/>
        </p:nvSpPr>
        <p:spPr>
          <a:xfrm>
            <a:off x="8760781" y="5712972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6" name="Oval 1225"/>
          <p:cNvSpPr/>
          <p:nvPr userDrawn="1"/>
        </p:nvSpPr>
        <p:spPr>
          <a:xfrm>
            <a:off x="8829157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7" name="Moon 1226"/>
          <p:cNvSpPr/>
          <p:nvPr userDrawn="1"/>
        </p:nvSpPr>
        <p:spPr>
          <a:xfrm>
            <a:off x="8829157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8" name="Rectangle 1227"/>
          <p:cNvSpPr/>
          <p:nvPr userDrawn="1"/>
        </p:nvSpPr>
        <p:spPr>
          <a:xfrm>
            <a:off x="0" y="5332107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9" name="Oval 1228"/>
          <p:cNvSpPr/>
          <p:nvPr userDrawn="1"/>
        </p:nvSpPr>
        <p:spPr>
          <a:xfrm>
            <a:off x="68376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0" name="Moon 1229"/>
          <p:cNvSpPr/>
          <p:nvPr userDrawn="1"/>
        </p:nvSpPr>
        <p:spPr>
          <a:xfrm>
            <a:off x="68376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1" name="Rectangle 1230"/>
          <p:cNvSpPr/>
          <p:nvPr userDrawn="1"/>
        </p:nvSpPr>
        <p:spPr>
          <a:xfrm>
            <a:off x="380904" y="5332107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2" name="Oval 1231"/>
          <p:cNvSpPr/>
          <p:nvPr userDrawn="1"/>
        </p:nvSpPr>
        <p:spPr>
          <a:xfrm>
            <a:off x="449280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3" name="Moon 1232"/>
          <p:cNvSpPr/>
          <p:nvPr userDrawn="1"/>
        </p:nvSpPr>
        <p:spPr>
          <a:xfrm>
            <a:off x="449280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4" name="Rectangle 1233"/>
          <p:cNvSpPr/>
          <p:nvPr userDrawn="1"/>
        </p:nvSpPr>
        <p:spPr>
          <a:xfrm>
            <a:off x="761807" y="5332107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35" name="Oval 1234"/>
          <p:cNvSpPr/>
          <p:nvPr userDrawn="1"/>
        </p:nvSpPr>
        <p:spPr>
          <a:xfrm>
            <a:off x="830183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6" name="Moon 1235"/>
          <p:cNvSpPr/>
          <p:nvPr userDrawn="1"/>
        </p:nvSpPr>
        <p:spPr>
          <a:xfrm>
            <a:off x="830183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7" name="Rectangle 1236"/>
          <p:cNvSpPr/>
          <p:nvPr userDrawn="1"/>
        </p:nvSpPr>
        <p:spPr>
          <a:xfrm>
            <a:off x="1142711" y="5332107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38" name="Oval 1237"/>
          <p:cNvSpPr/>
          <p:nvPr userDrawn="1"/>
        </p:nvSpPr>
        <p:spPr>
          <a:xfrm>
            <a:off x="1211087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9" name="Moon 1238"/>
          <p:cNvSpPr/>
          <p:nvPr userDrawn="1"/>
        </p:nvSpPr>
        <p:spPr>
          <a:xfrm>
            <a:off x="1211087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0" name="Rectangle 1239"/>
          <p:cNvSpPr/>
          <p:nvPr userDrawn="1"/>
        </p:nvSpPr>
        <p:spPr>
          <a:xfrm>
            <a:off x="1523614" y="5332107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1" name="Oval 1240"/>
          <p:cNvSpPr/>
          <p:nvPr userDrawn="1"/>
        </p:nvSpPr>
        <p:spPr>
          <a:xfrm>
            <a:off x="1591990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2" name="Moon 1241"/>
          <p:cNvSpPr/>
          <p:nvPr userDrawn="1"/>
        </p:nvSpPr>
        <p:spPr>
          <a:xfrm>
            <a:off x="1591990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3" name="Rectangle 1242"/>
          <p:cNvSpPr/>
          <p:nvPr userDrawn="1"/>
        </p:nvSpPr>
        <p:spPr>
          <a:xfrm>
            <a:off x="1904518" y="5332107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4" name="Oval 1243"/>
          <p:cNvSpPr/>
          <p:nvPr userDrawn="1"/>
        </p:nvSpPr>
        <p:spPr>
          <a:xfrm>
            <a:off x="1972894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5" name="Moon 1244"/>
          <p:cNvSpPr/>
          <p:nvPr userDrawn="1"/>
        </p:nvSpPr>
        <p:spPr>
          <a:xfrm>
            <a:off x="1972894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6" name="Rectangle 1245"/>
          <p:cNvSpPr/>
          <p:nvPr userDrawn="1"/>
        </p:nvSpPr>
        <p:spPr>
          <a:xfrm>
            <a:off x="2285421" y="5332107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47" name="Oval 1246"/>
          <p:cNvSpPr/>
          <p:nvPr userDrawn="1"/>
        </p:nvSpPr>
        <p:spPr>
          <a:xfrm>
            <a:off x="2353797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8" name="Moon 1247"/>
          <p:cNvSpPr/>
          <p:nvPr userDrawn="1"/>
        </p:nvSpPr>
        <p:spPr>
          <a:xfrm>
            <a:off x="2353797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9" name="Rectangle 1248"/>
          <p:cNvSpPr/>
          <p:nvPr userDrawn="1"/>
        </p:nvSpPr>
        <p:spPr>
          <a:xfrm>
            <a:off x="2666325" y="5332107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50" name="Oval 1249"/>
          <p:cNvSpPr/>
          <p:nvPr userDrawn="1"/>
        </p:nvSpPr>
        <p:spPr>
          <a:xfrm>
            <a:off x="2734701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1" name="Moon 1250"/>
          <p:cNvSpPr/>
          <p:nvPr userDrawn="1"/>
        </p:nvSpPr>
        <p:spPr>
          <a:xfrm>
            <a:off x="2734701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2" name="Rectangle 1251"/>
          <p:cNvSpPr/>
          <p:nvPr userDrawn="1"/>
        </p:nvSpPr>
        <p:spPr>
          <a:xfrm>
            <a:off x="3047228" y="5332107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53" name="Oval 1252"/>
          <p:cNvSpPr/>
          <p:nvPr userDrawn="1"/>
        </p:nvSpPr>
        <p:spPr>
          <a:xfrm>
            <a:off x="3115604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4" name="Moon 1253"/>
          <p:cNvSpPr/>
          <p:nvPr userDrawn="1"/>
        </p:nvSpPr>
        <p:spPr>
          <a:xfrm>
            <a:off x="3115604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5" name="Rectangle 1254"/>
          <p:cNvSpPr/>
          <p:nvPr userDrawn="1"/>
        </p:nvSpPr>
        <p:spPr>
          <a:xfrm>
            <a:off x="3428132" y="5332107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6" name="Oval 1255"/>
          <p:cNvSpPr/>
          <p:nvPr userDrawn="1"/>
        </p:nvSpPr>
        <p:spPr>
          <a:xfrm>
            <a:off x="3496508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7" name="Moon 1256"/>
          <p:cNvSpPr/>
          <p:nvPr userDrawn="1"/>
        </p:nvSpPr>
        <p:spPr>
          <a:xfrm>
            <a:off x="3496508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8" name="Rectangle 1257"/>
          <p:cNvSpPr/>
          <p:nvPr userDrawn="1"/>
        </p:nvSpPr>
        <p:spPr>
          <a:xfrm>
            <a:off x="3809035" y="5332107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9" name="Oval 1258"/>
          <p:cNvSpPr/>
          <p:nvPr userDrawn="1"/>
        </p:nvSpPr>
        <p:spPr>
          <a:xfrm>
            <a:off x="3877411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0" name="Moon 1259"/>
          <p:cNvSpPr/>
          <p:nvPr userDrawn="1"/>
        </p:nvSpPr>
        <p:spPr>
          <a:xfrm>
            <a:off x="3877411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1" name="Rectangle 1260"/>
          <p:cNvSpPr/>
          <p:nvPr userDrawn="1"/>
        </p:nvSpPr>
        <p:spPr>
          <a:xfrm>
            <a:off x="4189939" y="5332107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62" name="Oval 1261"/>
          <p:cNvSpPr/>
          <p:nvPr userDrawn="1"/>
        </p:nvSpPr>
        <p:spPr>
          <a:xfrm>
            <a:off x="4258315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3" name="Moon 1262"/>
          <p:cNvSpPr/>
          <p:nvPr userDrawn="1"/>
        </p:nvSpPr>
        <p:spPr>
          <a:xfrm>
            <a:off x="4258315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4" name="Rectangle 1263"/>
          <p:cNvSpPr/>
          <p:nvPr userDrawn="1"/>
        </p:nvSpPr>
        <p:spPr>
          <a:xfrm>
            <a:off x="4570842" y="5332107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5" name="Oval 1264"/>
          <p:cNvSpPr/>
          <p:nvPr userDrawn="1"/>
        </p:nvSpPr>
        <p:spPr>
          <a:xfrm>
            <a:off x="4639218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1" name="Moon 1270"/>
          <p:cNvSpPr/>
          <p:nvPr userDrawn="1"/>
        </p:nvSpPr>
        <p:spPr>
          <a:xfrm>
            <a:off x="4639218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2" name="Rectangle 1271"/>
          <p:cNvSpPr/>
          <p:nvPr userDrawn="1"/>
        </p:nvSpPr>
        <p:spPr>
          <a:xfrm>
            <a:off x="4951746" y="5332107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3" name="Oval 1272"/>
          <p:cNvSpPr/>
          <p:nvPr userDrawn="1"/>
        </p:nvSpPr>
        <p:spPr>
          <a:xfrm>
            <a:off x="5020122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4" name="Moon 1273"/>
          <p:cNvSpPr/>
          <p:nvPr userDrawn="1"/>
        </p:nvSpPr>
        <p:spPr>
          <a:xfrm>
            <a:off x="5020122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5" name="Rectangle 1274"/>
          <p:cNvSpPr/>
          <p:nvPr userDrawn="1"/>
        </p:nvSpPr>
        <p:spPr>
          <a:xfrm>
            <a:off x="5332649" y="5332107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6" name="Oval 1275"/>
          <p:cNvSpPr/>
          <p:nvPr userDrawn="1"/>
        </p:nvSpPr>
        <p:spPr>
          <a:xfrm>
            <a:off x="5401025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7" name="Moon 1276"/>
          <p:cNvSpPr/>
          <p:nvPr userDrawn="1"/>
        </p:nvSpPr>
        <p:spPr>
          <a:xfrm>
            <a:off x="5401025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8" name="Rectangle 1277"/>
          <p:cNvSpPr/>
          <p:nvPr userDrawn="1"/>
        </p:nvSpPr>
        <p:spPr>
          <a:xfrm>
            <a:off x="5713553" y="5332107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9" name="Oval 1278"/>
          <p:cNvSpPr/>
          <p:nvPr userDrawn="1"/>
        </p:nvSpPr>
        <p:spPr>
          <a:xfrm>
            <a:off x="5781929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0" name="Moon 1279"/>
          <p:cNvSpPr/>
          <p:nvPr userDrawn="1"/>
        </p:nvSpPr>
        <p:spPr>
          <a:xfrm>
            <a:off x="5781929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1" name="Rectangle 1280"/>
          <p:cNvSpPr/>
          <p:nvPr userDrawn="1"/>
        </p:nvSpPr>
        <p:spPr>
          <a:xfrm>
            <a:off x="6094456" y="5332107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2" name="Oval 1281"/>
          <p:cNvSpPr/>
          <p:nvPr userDrawn="1"/>
        </p:nvSpPr>
        <p:spPr>
          <a:xfrm>
            <a:off x="6162832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3" name="Moon 1282"/>
          <p:cNvSpPr/>
          <p:nvPr userDrawn="1"/>
        </p:nvSpPr>
        <p:spPr>
          <a:xfrm>
            <a:off x="6162832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4" name="Rectangle 1283"/>
          <p:cNvSpPr/>
          <p:nvPr userDrawn="1"/>
        </p:nvSpPr>
        <p:spPr>
          <a:xfrm>
            <a:off x="6475360" y="5332107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5" name="Oval 1284"/>
          <p:cNvSpPr/>
          <p:nvPr userDrawn="1"/>
        </p:nvSpPr>
        <p:spPr>
          <a:xfrm>
            <a:off x="6543736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6" name="Moon 1285"/>
          <p:cNvSpPr/>
          <p:nvPr userDrawn="1"/>
        </p:nvSpPr>
        <p:spPr>
          <a:xfrm>
            <a:off x="6543736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7" name="Rectangle 1286"/>
          <p:cNvSpPr/>
          <p:nvPr userDrawn="1"/>
        </p:nvSpPr>
        <p:spPr>
          <a:xfrm>
            <a:off x="6856263" y="5332107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8" name="Oval 1287"/>
          <p:cNvSpPr/>
          <p:nvPr userDrawn="1"/>
        </p:nvSpPr>
        <p:spPr>
          <a:xfrm>
            <a:off x="6924639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9" name="Moon 1288"/>
          <p:cNvSpPr/>
          <p:nvPr userDrawn="1"/>
        </p:nvSpPr>
        <p:spPr>
          <a:xfrm>
            <a:off x="6924639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0" name="Rectangle 1289"/>
          <p:cNvSpPr/>
          <p:nvPr userDrawn="1"/>
        </p:nvSpPr>
        <p:spPr>
          <a:xfrm>
            <a:off x="7237167" y="5332107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1" name="Oval 1290"/>
          <p:cNvSpPr/>
          <p:nvPr userDrawn="1"/>
        </p:nvSpPr>
        <p:spPr>
          <a:xfrm>
            <a:off x="7305543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2" name="Moon 1291"/>
          <p:cNvSpPr/>
          <p:nvPr userDrawn="1"/>
        </p:nvSpPr>
        <p:spPr>
          <a:xfrm>
            <a:off x="7305543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3" name="Rectangle 1292"/>
          <p:cNvSpPr/>
          <p:nvPr userDrawn="1"/>
        </p:nvSpPr>
        <p:spPr>
          <a:xfrm>
            <a:off x="7618070" y="5332107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4" name="Oval 1293"/>
          <p:cNvSpPr/>
          <p:nvPr userDrawn="1"/>
        </p:nvSpPr>
        <p:spPr>
          <a:xfrm>
            <a:off x="7686446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5" name="Moon 1294"/>
          <p:cNvSpPr/>
          <p:nvPr userDrawn="1"/>
        </p:nvSpPr>
        <p:spPr>
          <a:xfrm>
            <a:off x="7686446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6" name="Rectangle 1295"/>
          <p:cNvSpPr/>
          <p:nvPr userDrawn="1"/>
        </p:nvSpPr>
        <p:spPr>
          <a:xfrm>
            <a:off x="7998974" y="5332107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7" name="Oval 1296"/>
          <p:cNvSpPr/>
          <p:nvPr userDrawn="1"/>
        </p:nvSpPr>
        <p:spPr>
          <a:xfrm>
            <a:off x="8067350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8" name="Moon 1297"/>
          <p:cNvSpPr/>
          <p:nvPr userDrawn="1"/>
        </p:nvSpPr>
        <p:spPr>
          <a:xfrm>
            <a:off x="8067350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9" name="Rectangle 1298"/>
          <p:cNvSpPr/>
          <p:nvPr userDrawn="1"/>
        </p:nvSpPr>
        <p:spPr>
          <a:xfrm>
            <a:off x="8379877" y="5332107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0" name="Oval 1299"/>
          <p:cNvSpPr/>
          <p:nvPr userDrawn="1"/>
        </p:nvSpPr>
        <p:spPr>
          <a:xfrm>
            <a:off x="8448253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1" name="Moon 1300"/>
          <p:cNvSpPr/>
          <p:nvPr userDrawn="1"/>
        </p:nvSpPr>
        <p:spPr>
          <a:xfrm>
            <a:off x="8448253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2" name="Rectangle 1301"/>
          <p:cNvSpPr/>
          <p:nvPr userDrawn="1"/>
        </p:nvSpPr>
        <p:spPr>
          <a:xfrm>
            <a:off x="8760781" y="5332107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3" name="Oval 1302"/>
          <p:cNvSpPr/>
          <p:nvPr userDrawn="1"/>
        </p:nvSpPr>
        <p:spPr>
          <a:xfrm>
            <a:off x="8829157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4" name="Moon 1303"/>
          <p:cNvSpPr/>
          <p:nvPr userDrawn="1"/>
        </p:nvSpPr>
        <p:spPr>
          <a:xfrm>
            <a:off x="8829157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5" name="Rectangle 1304"/>
          <p:cNvSpPr/>
          <p:nvPr userDrawn="1"/>
        </p:nvSpPr>
        <p:spPr>
          <a:xfrm>
            <a:off x="0" y="4951242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6" name="Oval 1305"/>
          <p:cNvSpPr/>
          <p:nvPr userDrawn="1"/>
        </p:nvSpPr>
        <p:spPr>
          <a:xfrm>
            <a:off x="68376" y="502003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7" name="Moon 1306"/>
          <p:cNvSpPr/>
          <p:nvPr userDrawn="1"/>
        </p:nvSpPr>
        <p:spPr>
          <a:xfrm>
            <a:off x="68376" y="502003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8" name="Rectangle 1307"/>
          <p:cNvSpPr/>
          <p:nvPr userDrawn="1"/>
        </p:nvSpPr>
        <p:spPr>
          <a:xfrm>
            <a:off x="380904" y="4951242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9" name="Oval 1308"/>
          <p:cNvSpPr/>
          <p:nvPr userDrawn="1"/>
        </p:nvSpPr>
        <p:spPr>
          <a:xfrm>
            <a:off x="449280" y="502003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0" name="Moon 1309"/>
          <p:cNvSpPr/>
          <p:nvPr userDrawn="1"/>
        </p:nvSpPr>
        <p:spPr>
          <a:xfrm>
            <a:off x="449280" y="502003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1" name="Rectangle 1310"/>
          <p:cNvSpPr/>
          <p:nvPr userDrawn="1"/>
        </p:nvSpPr>
        <p:spPr>
          <a:xfrm>
            <a:off x="761807" y="4951242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2" name="Oval 1311"/>
          <p:cNvSpPr/>
          <p:nvPr userDrawn="1"/>
        </p:nvSpPr>
        <p:spPr>
          <a:xfrm>
            <a:off x="830183" y="502003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3" name="Moon 1312"/>
          <p:cNvSpPr/>
          <p:nvPr userDrawn="1"/>
        </p:nvSpPr>
        <p:spPr>
          <a:xfrm>
            <a:off x="830183" y="502003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4" name="Rectangle 1313"/>
          <p:cNvSpPr/>
          <p:nvPr userDrawn="1"/>
        </p:nvSpPr>
        <p:spPr>
          <a:xfrm>
            <a:off x="1142711" y="4951242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5" name="Oval 1314"/>
          <p:cNvSpPr/>
          <p:nvPr userDrawn="1"/>
        </p:nvSpPr>
        <p:spPr>
          <a:xfrm>
            <a:off x="1211087" y="502003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6" name="Moon 1315"/>
          <p:cNvSpPr/>
          <p:nvPr userDrawn="1"/>
        </p:nvSpPr>
        <p:spPr>
          <a:xfrm>
            <a:off x="1211087" y="502003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7" name="Rectangle 1316"/>
          <p:cNvSpPr/>
          <p:nvPr userDrawn="1"/>
        </p:nvSpPr>
        <p:spPr>
          <a:xfrm>
            <a:off x="1523614" y="4951242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8" name="Oval 1317"/>
          <p:cNvSpPr/>
          <p:nvPr userDrawn="1"/>
        </p:nvSpPr>
        <p:spPr>
          <a:xfrm>
            <a:off x="1591990" y="502003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9" name="Moon 1318"/>
          <p:cNvSpPr/>
          <p:nvPr userDrawn="1"/>
        </p:nvSpPr>
        <p:spPr>
          <a:xfrm>
            <a:off x="1591990" y="502003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0" name="Rectangle 1319"/>
          <p:cNvSpPr/>
          <p:nvPr userDrawn="1"/>
        </p:nvSpPr>
        <p:spPr>
          <a:xfrm>
            <a:off x="1904518" y="4951242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1" name="Oval 1320"/>
          <p:cNvSpPr/>
          <p:nvPr userDrawn="1"/>
        </p:nvSpPr>
        <p:spPr>
          <a:xfrm>
            <a:off x="1972894" y="502003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2" name="Moon 1321"/>
          <p:cNvSpPr/>
          <p:nvPr userDrawn="1"/>
        </p:nvSpPr>
        <p:spPr>
          <a:xfrm>
            <a:off x="1972894" y="502003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3" name="Rectangle 1322"/>
          <p:cNvSpPr/>
          <p:nvPr userDrawn="1"/>
        </p:nvSpPr>
        <p:spPr>
          <a:xfrm>
            <a:off x="2285421" y="4951242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4" name="Oval 1323"/>
          <p:cNvSpPr/>
          <p:nvPr userDrawn="1"/>
        </p:nvSpPr>
        <p:spPr>
          <a:xfrm>
            <a:off x="2353797" y="502003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5" name="Moon 1324"/>
          <p:cNvSpPr/>
          <p:nvPr userDrawn="1"/>
        </p:nvSpPr>
        <p:spPr>
          <a:xfrm>
            <a:off x="2353797" y="502003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6" name="Rectangle 1325"/>
          <p:cNvSpPr/>
          <p:nvPr userDrawn="1"/>
        </p:nvSpPr>
        <p:spPr>
          <a:xfrm>
            <a:off x="2666325" y="4951242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7" name="Oval 1326"/>
          <p:cNvSpPr/>
          <p:nvPr userDrawn="1"/>
        </p:nvSpPr>
        <p:spPr>
          <a:xfrm>
            <a:off x="2734701" y="502003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8" name="Moon 1327"/>
          <p:cNvSpPr/>
          <p:nvPr userDrawn="1"/>
        </p:nvSpPr>
        <p:spPr>
          <a:xfrm>
            <a:off x="2734701" y="502003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9" name="Rectangle 1328"/>
          <p:cNvSpPr/>
          <p:nvPr userDrawn="1"/>
        </p:nvSpPr>
        <p:spPr>
          <a:xfrm>
            <a:off x="3047228" y="4951242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0" name="Oval 1329"/>
          <p:cNvSpPr/>
          <p:nvPr userDrawn="1"/>
        </p:nvSpPr>
        <p:spPr>
          <a:xfrm>
            <a:off x="3115604" y="502003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1" name="Moon 1330"/>
          <p:cNvSpPr/>
          <p:nvPr userDrawn="1"/>
        </p:nvSpPr>
        <p:spPr>
          <a:xfrm>
            <a:off x="3115604" y="502003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2" name="Rectangle 1331"/>
          <p:cNvSpPr/>
          <p:nvPr userDrawn="1"/>
        </p:nvSpPr>
        <p:spPr>
          <a:xfrm>
            <a:off x="3428132" y="4951242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3" name="Oval 1332"/>
          <p:cNvSpPr/>
          <p:nvPr userDrawn="1"/>
        </p:nvSpPr>
        <p:spPr>
          <a:xfrm>
            <a:off x="3496508" y="502003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4" name="Moon 1333"/>
          <p:cNvSpPr/>
          <p:nvPr userDrawn="1"/>
        </p:nvSpPr>
        <p:spPr>
          <a:xfrm>
            <a:off x="3496508" y="502003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5" name="Rectangle 1334"/>
          <p:cNvSpPr/>
          <p:nvPr userDrawn="1"/>
        </p:nvSpPr>
        <p:spPr>
          <a:xfrm>
            <a:off x="3809035" y="4951242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6" name="Oval 1335"/>
          <p:cNvSpPr/>
          <p:nvPr userDrawn="1"/>
        </p:nvSpPr>
        <p:spPr>
          <a:xfrm>
            <a:off x="3877411" y="502003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7" name="Moon 1336"/>
          <p:cNvSpPr/>
          <p:nvPr userDrawn="1"/>
        </p:nvSpPr>
        <p:spPr>
          <a:xfrm>
            <a:off x="3877411" y="502003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8" name="Rectangle 1337"/>
          <p:cNvSpPr/>
          <p:nvPr userDrawn="1"/>
        </p:nvSpPr>
        <p:spPr>
          <a:xfrm>
            <a:off x="4189939" y="4951242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39" name="Oval 1338"/>
          <p:cNvSpPr/>
          <p:nvPr userDrawn="1"/>
        </p:nvSpPr>
        <p:spPr>
          <a:xfrm>
            <a:off x="4258315" y="502003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6" name="Moon 1345"/>
          <p:cNvSpPr/>
          <p:nvPr userDrawn="1"/>
        </p:nvSpPr>
        <p:spPr>
          <a:xfrm>
            <a:off x="4258315" y="502003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7" name="Rectangle 1346"/>
          <p:cNvSpPr/>
          <p:nvPr userDrawn="1"/>
        </p:nvSpPr>
        <p:spPr>
          <a:xfrm>
            <a:off x="4570842" y="4951242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8" name="Oval 1347"/>
          <p:cNvSpPr/>
          <p:nvPr userDrawn="1"/>
        </p:nvSpPr>
        <p:spPr>
          <a:xfrm>
            <a:off x="4639218" y="502003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9" name="Moon 1348"/>
          <p:cNvSpPr/>
          <p:nvPr userDrawn="1"/>
        </p:nvSpPr>
        <p:spPr>
          <a:xfrm>
            <a:off x="4639218" y="502003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0" name="Rectangle 1349"/>
          <p:cNvSpPr/>
          <p:nvPr userDrawn="1"/>
        </p:nvSpPr>
        <p:spPr>
          <a:xfrm>
            <a:off x="4951746" y="4951242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1" name="Oval 1350"/>
          <p:cNvSpPr/>
          <p:nvPr userDrawn="1"/>
        </p:nvSpPr>
        <p:spPr>
          <a:xfrm>
            <a:off x="5020122" y="502003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2" name="Moon 1351"/>
          <p:cNvSpPr/>
          <p:nvPr userDrawn="1"/>
        </p:nvSpPr>
        <p:spPr>
          <a:xfrm>
            <a:off x="5020122" y="502003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3" name="Rectangle 1352"/>
          <p:cNvSpPr/>
          <p:nvPr userDrawn="1"/>
        </p:nvSpPr>
        <p:spPr>
          <a:xfrm>
            <a:off x="5332649" y="4951242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4" name="Oval 1353"/>
          <p:cNvSpPr/>
          <p:nvPr userDrawn="1"/>
        </p:nvSpPr>
        <p:spPr>
          <a:xfrm>
            <a:off x="5401025" y="502003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5" name="Moon 1354"/>
          <p:cNvSpPr/>
          <p:nvPr userDrawn="1"/>
        </p:nvSpPr>
        <p:spPr>
          <a:xfrm>
            <a:off x="5401025" y="502003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6" name="Rectangle 1355"/>
          <p:cNvSpPr/>
          <p:nvPr userDrawn="1"/>
        </p:nvSpPr>
        <p:spPr>
          <a:xfrm>
            <a:off x="5713553" y="4951242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7" name="Oval 1356"/>
          <p:cNvSpPr/>
          <p:nvPr userDrawn="1"/>
        </p:nvSpPr>
        <p:spPr>
          <a:xfrm>
            <a:off x="5781929" y="502003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8" name="Moon 1357"/>
          <p:cNvSpPr/>
          <p:nvPr userDrawn="1"/>
        </p:nvSpPr>
        <p:spPr>
          <a:xfrm>
            <a:off x="5781929" y="502003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9" name="Rectangle 1358"/>
          <p:cNvSpPr/>
          <p:nvPr userDrawn="1"/>
        </p:nvSpPr>
        <p:spPr>
          <a:xfrm>
            <a:off x="6094456" y="4951242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0" name="Oval 1359"/>
          <p:cNvSpPr/>
          <p:nvPr userDrawn="1"/>
        </p:nvSpPr>
        <p:spPr>
          <a:xfrm>
            <a:off x="6162832" y="502003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1" name="Moon 1360"/>
          <p:cNvSpPr/>
          <p:nvPr userDrawn="1"/>
        </p:nvSpPr>
        <p:spPr>
          <a:xfrm>
            <a:off x="6162832" y="502003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2" name="Rectangle 1361"/>
          <p:cNvSpPr/>
          <p:nvPr userDrawn="1"/>
        </p:nvSpPr>
        <p:spPr>
          <a:xfrm>
            <a:off x="6475360" y="4951242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3" name="Oval 1362"/>
          <p:cNvSpPr/>
          <p:nvPr userDrawn="1"/>
        </p:nvSpPr>
        <p:spPr>
          <a:xfrm>
            <a:off x="6543736" y="502003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4" name="Moon 1363"/>
          <p:cNvSpPr/>
          <p:nvPr userDrawn="1"/>
        </p:nvSpPr>
        <p:spPr>
          <a:xfrm>
            <a:off x="6543736" y="502003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5" name="Rectangle 1364"/>
          <p:cNvSpPr/>
          <p:nvPr userDrawn="1"/>
        </p:nvSpPr>
        <p:spPr>
          <a:xfrm>
            <a:off x="6856263" y="4951242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6" name="Oval 1365"/>
          <p:cNvSpPr/>
          <p:nvPr userDrawn="1"/>
        </p:nvSpPr>
        <p:spPr>
          <a:xfrm>
            <a:off x="6924639" y="502003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7" name="Moon 1366"/>
          <p:cNvSpPr/>
          <p:nvPr userDrawn="1"/>
        </p:nvSpPr>
        <p:spPr>
          <a:xfrm>
            <a:off x="6924639" y="502003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8" name="Rectangle 1367"/>
          <p:cNvSpPr/>
          <p:nvPr userDrawn="1"/>
        </p:nvSpPr>
        <p:spPr>
          <a:xfrm>
            <a:off x="7237167" y="4951242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69" name="Oval 1368"/>
          <p:cNvSpPr/>
          <p:nvPr userDrawn="1"/>
        </p:nvSpPr>
        <p:spPr>
          <a:xfrm>
            <a:off x="7305543" y="502003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0" name="Moon 1369"/>
          <p:cNvSpPr/>
          <p:nvPr userDrawn="1"/>
        </p:nvSpPr>
        <p:spPr>
          <a:xfrm>
            <a:off x="7305543" y="502003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1" name="Rectangle 1370"/>
          <p:cNvSpPr/>
          <p:nvPr userDrawn="1"/>
        </p:nvSpPr>
        <p:spPr>
          <a:xfrm>
            <a:off x="7618070" y="4951242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72" name="Oval 1371"/>
          <p:cNvSpPr/>
          <p:nvPr userDrawn="1"/>
        </p:nvSpPr>
        <p:spPr>
          <a:xfrm>
            <a:off x="7686446" y="502003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3" name="Moon 1372"/>
          <p:cNvSpPr/>
          <p:nvPr userDrawn="1"/>
        </p:nvSpPr>
        <p:spPr>
          <a:xfrm>
            <a:off x="7686446" y="502003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4" name="Rectangle 1373"/>
          <p:cNvSpPr/>
          <p:nvPr userDrawn="1"/>
        </p:nvSpPr>
        <p:spPr>
          <a:xfrm>
            <a:off x="7998974" y="4951242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5" name="Oval 1374"/>
          <p:cNvSpPr/>
          <p:nvPr userDrawn="1"/>
        </p:nvSpPr>
        <p:spPr>
          <a:xfrm>
            <a:off x="8067350" y="502003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6" name="Moon 1375"/>
          <p:cNvSpPr/>
          <p:nvPr userDrawn="1"/>
        </p:nvSpPr>
        <p:spPr>
          <a:xfrm>
            <a:off x="8067350" y="502003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7" name="Rectangle 1376"/>
          <p:cNvSpPr/>
          <p:nvPr userDrawn="1"/>
        </p:nvSpPr>
        <p:spPr>
          <a:xfrm>
            <a:off x="8379877" y="4951242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8" name="Oval 1377"/>
          <p:cNvSpPr/>
          <p:nvPr userDrawn="1"/>
        </p:nvSpPr>
        <p:spPr>
          <a:xfrm>
            <a:off x="8448253" y="502003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9" name="Moon 1378"/>
          <p:cNvSpPr/>
          <p:nvPr userDrawn="1"/>
        </p:nvSpPr>
        <p:spPr>
          <a:xfrm>
            <a:off x="8448253" y="502003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0" name="Rectangle 1379"/>
          <p:cNvSpPr/>
          <p:nvPr userDrawn="1"/>
        </p:nvSpPr>
        <p:spPr>
          <a:xfrm>
            <a:off x="8760781" y="4951242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1" name="Oval 1380"/>
          <p:cNvSpPr/>
          <p:nvPr userDrawn="1"/>
        </p:nvSpPr>
        <p:spPr>
          <a:xfrm>
            <a:off x="8829157" y="502003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2" name="Moon 1381"/>
          <p:cNvSpPr/>
          <p:nvPr userDrawn="1"/>
        </p:nvSpPr>
        <p:spPr>
          <a:xfrm>
            <a:off x="8829157" y="502003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3" name="Rectangle 1382"/>
          <p:cNvSpPr/>
          <p:nvPr userDrawn="1"/>
        </p:nvSpPr>
        <p:spPr>
          <a:xfrm>
            <a:off x="0" y="4570377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4" name="Oval 1383"/>
          <p:cNvSpPr/>
          <p:nvPr userDrawn="1"/>
        </p:nvSpPr>
        <p:spPr>
          <a:xfrm>
            <a:off x="68376" y="463917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5" name="Moon 1384"/>
          <p:cNvSpPr/>
          <p:nvPr userDrawn="1"/>
        </p:nvSpPr>
        <p:spPr>
          <a:xfrm>
            <a:off x="68376" y="463917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6" name="Rectangle 1385"/>
          <p:cNvSpPr/>
          <p:nvPr userDrawn="1"/>
        </p:nvSpPr>
        <p:spPr>
          <a:xfrm>
            <a:off x="380904" y="4570377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87" name="Oval 1386"/>
          <p:cNvSpPr/>
          <p:nvPr userDrawn="1"/>
        </p:nvSpPr>
        <p:spPr>
          <a:xfrm>
            <a:off x="449280" y="463917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8" name="Moon 1387"/>
          <p:cNvSpPr/>
          <p:nvPr userDrawn="1"/>
        </p:nvSpPr>
        <p:spPr>
          <a:xfrm>
            <a:off x="449280" y="463917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9" name="Rectangle 1388"/>
          <p:cNvSpPr/>
          <p:nvPr userDrawn="1"/>
        </p:nvSpPr>
        <p:spPr>
          <a:xfrm>
            <a:off x="761807" y="4570377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0" name="Oval 1389"/>
          <p:cNvSpPr/>
          <p:nvPr userDrawn="1"/>
        </p:nvSpPr>
        <p:spPr>
          <a:xfrm>
            <a:off x="830183" y="463917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1" name="Moon 1390"/>
          <p:cNvSpPr/>
          <p:nvPr userDrawn="1"/>
        </p:nvSpPr>
        <p:spPr>
          <a:xfrm>
            <a:off x="830183" y="463917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2" name="Rectangle 1391"/>
          <p:cNvSpPr/>
          <p:nvPr userDrawn="1"/>
        </p:nvSpPr>
        <p:spPr>
          <a:xfrm>
            <a:off x="1142711" y="4570377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3" name="Oval 1392"/>
          <p:cNvSpPr/>
          <p:nvPr userDrawn="1"/>
        </p:nvSpPr>
        <p:spPr>
          <a:xfrm>
            <a:off x="1211087" y="463917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4" name="Moon 1393"/>
          <p:cNvSpPr/>
          <p:nvPr userDrawn="1"/>
        </p:nvSpPr>
        <p:spPr>
          <a:xfrm>
            <a:off x="1211087" y="463917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5" name="Rectangle 1394"/>
          <p:cNvSpPr/>
          <p:nvPr userDrawn="1"/>
        </p:nvSpPr>
        <p:spPr>
          <a:xfrm>
            <a:off x="1523614" y="4570377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6" name="Oval 1395"/>
          <p:cNvSpPr/>
          <p:nvPr userDrawn="1"/>
        </p:nvSpPr>
        <p:spPr>
          <a:xfrm>
            <a:off x="1591990" y="463917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7" name="Moon 1396"/>
          <p:cNvSpPr/>
          <p:nvPr userDrawn="1"/>
        </p:nvSpPr>
        <p:spPr>
          <a:xfrm>
            <a:off x="1591990" y="463917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8" name="Rectangle 1397"/>
          <p:cNvSpPr/>
          <p:nvPr userDrawn="1"/>
        </p:nvSpPr>
        <p:spPr>
          <a:xfrm>
            <a:off x="1904518" y="4570377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99" name="Oval 1398"/>
          <p:cNvSpPr/>
          <p:nvPr userDrawn="1"/>
        </p:nvSpPr>
        <p:spPr>
          <a:xfrm>
            <a:off x="1972894" y="463917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0" name="Moon 1399"/>
          <p:cNvSpPr/>
          <p:nvPr userDrawn="1"/>
        </p:nvSpPr>
        <p:spPr>
          <a:xfrm>
            <a:off x="1972894" y="463917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1" name="Rectangle 1400"/>
          <p:cNvSpPr/>
          <p:nvPr userDrawn="1"/>
        </p:nvSpPr>
        <p:spPr>
          <a:xfrm>
            <a:off x="2285421" y="4570377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2" name="Oval 1401"/>
          <p:cNvSpPr/>
          <p:nvPr userDrawn="1"/>
        </p:nvSpPr>
        <p:spPr>
          <a:xfrm>
            <a:off x="2353797" y="463917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3" name="Moon 1402"/>
          <p:cNvSpPr/>
          <p:nvPr userDrawn="1"/>
        </p:nvSpPr>
        <p:spPr>
          <a:xfrm>
            <a:off x="2353797" y="463917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4" name="Rectangle 1403"/>
          <p:cNvSpPr/>
          <p:nvPr userDrawn="1"/>
        </p:nvSpPr>
        <p:spPr>
          <a:xfrm>
            <a:off x="2666325" y="4570377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5" name="Oval 1404"/>
          <p:cNvSpPr/>
          <p:nvPr userDrawn="1"/>
        </p:nvSpPr>
        <p:spPr>
          <a:xfrm>
            <a:off x="2734701" y="463917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6" name="Moon 1405"/>
          <p:cNvSpPr/>
          <p:nvPr userDrawn="1"/>
        </p:nvSpPr>
        <p:spPr>
          <a:xfrm>
            <a:off x="2734701" y="463917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7" name="Rectangle 1406"/>
          <p:cNvSpPr/>
          <p:nvPr userDrawn="1"/>
        </p:nvSpPr>
        <p:spPr>
          <a:xfrm>
            <a:off x="3047228" y="4570377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8" name="Oval 1407"/>
          <p:cNvSpPr/>
          <p:nvPr userDrawn="1"/>
        </p:nvSpPr>
        <p:spPr>
          <a:xfrm>
            <a:off x="3115604" y="463917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9" name="Moon 1408"/>
          <p:cNvSpPr/>
          <p:nvPr userDrawn="1"/>
        </p:nvSpPr>
        <p:spPr>
          <a:xfrm>
            <a:off x="3115604" y="463917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0" name="Rectangle 1409"/>
          <p:cNvSpPr/>
          <p:nvPr userDrawn="1"/>
        </p:nvSpPr>
        <p:spPr>
          <a:xfrm>
            <a:off x="3428132" y="4570377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1" name="Oval 1410"/>
          <p:cNvSpPr/>
          <p:nvPr userDrawn="1"/>
        </p:nvSpPr>
        <p:spPr>
          <a:xfrm>
            <a:off x="3496508" y="463917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2" name="Moon 1411"/>
          <p:cNvSpPr/>
          <p:nvPr userDrawn="1"/>
        </p:nvSpPr>
        <p:spPr>
          <a:xfrm>
            <a:off x="3496508" y="463917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3" name="Rectangle 1412"/>
          <p:cNvSpPr/>
          <p:nvPr userDrawn="1"/>
        </p:nvSpPr>
        <p:spPr>
          <a:xfrm>
            <a:off x="3809035" y="4570377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4" name="Oval 1413"/>
          <p:cNvSpPr/>
          <p:nvPr userDrawn="1"/>
        </p:nvSpPr>
        <p:spPr>
          <a:xfrm>
            <a:off x="3877411" y="463917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5" name="Moon 1414"/>
          <p:cNvSpPr/>
          <p:nvPr userDrawn="1"/>
        </p:nvSpPr>
        <p:spPr>
          <a:xfrm>
            <a:off x="3877411" y="463917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6" name="Rectangle 1415"/>
          <p:cNvSpPr/>
          <p:nvPr userDrawn="1"/>
        </p:nvSpPr>
        <p:spPr>
          <a:xfrm>
            <a:off x="4189939" y="4570377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7" name="Oval 1416"/>
          <p:cNvSpPr/>
          <p:nvPr userDrawn="1"/>
        </p:nvSpPr>
        <p:spPr>
          <a:xfrm>
            <a:off x="4258315" y="463917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8" name="Moon 1417"/>
          <p:cNvSpPr/>
          <p:nvPr userDrawn="1"/>
        </p:nvSpPr>
        <p:spPr>
          <a:xfrm>
            <a:off x="4258315" y="463917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9" name="Rectangle 1418"/>
          <p:cNvSpPr/>
          <p:nvPr userDrawn="1"/>
        </p:nvSpPr>
        <p:spPr>
          <a:xfrm>
            <a:off x="4570842" y="4570377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20" name="Oval 1419"/>
          <p:cNvSpPr/>
          <p:nvPr userDrawn="1"/>
        </p:nvSpPr>
        <p:spPr>
          <a:xfrm>
            <a:off x="4639218" y="463917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1" name="Moon 1420"/>
          <p:cNvSpPr/>
          <p:nvPr userDrawn="1"/>
        </p:nvSpPr>
        <p:spPr>
          <a:xfrm>
            <a:off x="4639218" y="463917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2" name="Rectangle 1421"/>
          <p:cNvSpPr/>
          <p:nvPr userDrawn="1"/>
        </p:nvSpPr>
        <p:spPr>
          <a:xfrm>
            <a:off x="4951746" y="4570377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3" name="Oval 1422"/>
          <p:cNvSpPr/>
          <p:nvPr userDrawn="1"/>
        </p:nvSpPr>
        <p:spPr>
          <a:xfrm>
            <a:off x="5020122" y="463917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4" name="Moon 1423"/>
          <p:cNvSpPr/>
          <p:nvPr userDrawn="1"/>
        </p:nvSpPr>
        <p:spPr>
          <a:xfrm>
            <a:off x="5020122" y="463917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5" name="Rectangle 1424"/>
          <p:cNvSpPr/>
          <p:nvPr userDrawn="1"/>
        </p:nvSpPr>
        <p:spPr>
          <a:xfrm>
            <a:off x="5332649" y="4570377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6" name="Oval 1425"/>
          <p:cNvSpPr/>
          <p:nvPr userDrawn="1"/>
        </p:nvSpPr>
        <p:spPr>
          <a:xfrm>
            <a:off x="5401025" y="463917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7" name="Moon 1426"/>
          <p:cNvSpPr/>
          <p:nvPr userDrawn="1"/>
        </p:nvSpPr>
        <p:spPr>
          <a:xfrm>
            <a:off x="5401025" y="463917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8" name="Rectangle 1427"/>
          <p:cNvSpPr/>
          <p:nvPr userDrawn="1"/>
        </p:nvSpPr>
        <p:spPr>
          <a:xfrm>
            <a:off x="5713553" y="4570377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9" name="Oval 1428"/>
          <p:cNvSpPr/>
          <p:nvPr userDrawn="1"/>
        </p:nvSpPr>
        <p:spPr>
          <a:xfrm>
            <a:off x="5781929" y="463917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0" name="Moon 1429"/>
          <p:cNvSpPr/>
          <p:nvPr userDrawn="1"/>
        </p:nvSpPr>
        <p:spPr>
          <a:xfrm>
            <a:off x="5781929" y="463917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1" name="Rectangle 1430"/>
          <p:cNvSpPr/>
          <p:nvPr userDrawn="1"/>
        </p:nvSpPr>
        <p:spPr>
          <a:xfrm>
            <a:off x="6094456" y="4570377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2" name="Oval 1431"/>
          <p:cNvSpPr/>
          <p:nvPr userDrawn="1"/>
        </p:nvSpPr>
        <p:spPr>
          <a:xfrm>
            <a:off x="6162832" y="463917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3" name="Moon 1432"/>
          <p:cNvSpPr/>
          <p:nvPr userDrawn="1"/>
        </p:nvSpPr>
        <p:spPr>
          <a:xfrm>
            <a:off x="6162832" y="463917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4" name="Rectangle 1433"/>
          <p:cNvSpPr/>
          <p:nvPr userDrawn="1"/>
        </p:nvSpPr>
        <p:spPr>
          <a:xfrm>
            <a:off x="6475360" y="4570377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5" name="Oval 1434"/>
          <p:cNvSpPr/>
          <p:nvPr userDrawn="1"/>
        </p:nvSpPr>
        <p:spPr>
          <a:xfrm>
            <a:off x="6543736" y="463917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6" name="Moon 1435"/>
          <p:cNvSpPr/>
          <p:nvPr userDrawn="1"/>
        </p:nvSpPr>
        <p:spPr>
          <a:xfrm>
            <a:off x="6543736" y="463917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7" name="Rectangle 1436"/>
          <p:cNvSpPr/>
          <p:nvPr userDrawn="1"/>
        </p:nvSpPr>
        <p:spPr>
          <a:xfrm>
            <a:off x="6856263" y="4570377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8" name="Oval 1437"/>
          <p:cNvSpPr/>
          <p:nvPr userDrawn="1"/>
        </p:nvSpPr>
        <p:spPr>
          <a:xfrm>
            <a:off x="6924639" y="463917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9" name="Moon 1438"/>
          <p:cNvSpPr/>
          <p:nvPr userDrawn="1"/>
        </p:nvSpPr>
        <p:spPr>
          <a:xfrm>
            <a:off x="6924639" y="463917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0" name="Rectangle 1439"/>
          <p:cNvSpPr/>
          <p:nvPr userDrawn="1"/>
        </p:nvSpPr>
        <p:spPr>
          <a:xfrm>
            <a:off x="7237167" y="4570377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41" name="Oval 1440"/>
          <p:cNvSpPr/>
          <p:nvPr userDrawn="1"/>
        </p:nvSpPr>
        <p:spPr>
          <a:xfrm>
            <a:off x="7305543" y="463917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2" name="Moon 1441"/>
          <p:cNvSpPr/>
          <p:nvPr userDrawn="1"/>
        </p:nvSpPr>
        <p:spPr>
          <a:xfrm>
            <a:off x="7305543" y="463917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3" name="Rectangle 1442"/>
          <p:cNvSpPr/>
          <p:nvPr userDrawn="1"/>
        </p:nvSpPr>
        <p:spPr>
          <a:xfrm>
            <a:off x="7618070" y="4570377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44" name="Oval 1443"/>
          <p:cNvSpPr/>
          <p:nvPr userDrawn="1"/>
        </p:nvSpPr>
        <p:spPr>
          <a:xfrm>
            <a:off x="7686446" y="463917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5" name="Moon 1444"/>
          <p:cNvSpPr/>
          <p:nvPr userDrawn="1"/>
        </p:nvSpPr>
        <p:spPr>
          <a:xfrm>
            <a:off x="7686446" y="463917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6" name="Rectangle 1445"/>
          <p:cNvSpPr/>
          <p:nvPr userDrawn="1"/>
        </p:nvSpPr>
        <p:spPr>
          <a:xfrm>
            <a:off x="7998974" y="4570377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7" name="Oval 1446"/>
          <p:cNvSpPr/>
          <p:nvPr userDrawn="1"/>
        </p:nvSpPr>
        <p:spPr>
          <a:xfrm>
            <a:off x="8067350" y="463917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8" name="Moon 1447"/>
          <p:cNvSpPr/>
          <p:nvPr userDrawn="1"/>
        </p:nvSpPr>
        <p:spPr>
          <a:xfrm>
            <a:off x="8067350" y="463917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9" name="Rectangle 1448"/>
          <p:cNvSpPr/>
          <p:nvPr userDrawn="1"/>
        </p:nvSpPr>
        <p:spPr>
          <a:xfrm>
            <a:off x="8379877" y="4570377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0" name="Oval 1449"/>
          <p:cNvSpPr/>
          <p:nvPr userDrawn="1"/>
        </p:nvSpPr>
        <p:spPr>
          <a:xfrm>
            <a:off x="8448253" y="463917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1" name="Moon 1450"/>
          <p:cNvSpPr/>
          <p:nvPr userDrawn="1"/>
        </p:nvSpPr>
        <p:spPr>
          <a:xfrm>
            <a:off x="8448253" y="463917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2" name="Rectangle 1451"/>
          <p:cNvSpPr/>
          <p:nvPr userDrawn="1"/>
        </p:nvSpPr>
        <p:spPr>
          <a:xfrm>
            <a:off x="8760781" y="4570377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53" name="Oval 1452"/>
          <p:cNvSpPr/>
          <p:nvPr userDrawn="1"/>
        </p:nvSpPr>
        <p:spPr>
          <a:xfrm>
            <a:off x="8829157" y="463917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4" name="Moon 1453"/>
          <p:cNvSpPr/>
          <p:nvPr userDrawn="1"/>
        </p:nvSpPr>
        <p:spPr>
          <a:xfrm>
            <a:off x="8829157" y="463917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5" name="Rectangle 1454"/>
          <p:cNvSpPr/>
          <p:nvPr userDrawn="1"/>
        </p:nvSpPr>
        <p:spPr>
          <a:xfrm>
            <a:off x="0" y="4189513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6" name="Oval 1455"/>
          <p:cNvSpPr/>
          <p:nvPr userDrawn="1"/>
        </p:nvSpPr>
        <p:spPr>
          <a:xfrm>
            <a:off x="68376" y="425831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7" name="Moon 1456"/>
          <p:cNvSpPr/>
          <p:nvPr userDrawn="1"/>
        </p:nvSpPr>
        <p:spPr>
          <a:xfrm>
            <a:off x="68376" y="425831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8" name="Rectangle 1457"/>
          <p:cNvSpPr/>
          <p:nvPr userDrawn="1"/>
        </p:nvSpPr>
        <p:spPr>
          <a:xfrm>
            <a:off x="380904" y="4189513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9" name="Oval 1458"/>
          <p:cNvSpPr/>
          <p:nvPr userDrawn="1"/>
        </p:nvSpPr>
        <p:spPr>
          <a:xfrm>
            <a:off x="449280" y="425831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0" name="Moon 1459"/>
          <p:cNvSpPr/>
          <p:nvPr userDrawn="1"/>
        </p:nvSpPr>
        <p:spPr>
          <a:xfrm>
            <a:off x="449280" y="425831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1" name="Rectangle 1460"/>
          <p:cNvSpPr/>
          <p:nvPr userDrawn="1"/>
        </p:nvSpPr>
        <p:spPr>
          <a:xfrm>
            <a:off x="761807" y="4189513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2" name="Oval 1461"/>
          <p:cNvSpPr/>
          <p:nvPr userDrawn="1"/>
        </p:nvSpPr>
        <p:spPr>
          <a:xfrm>
            <a:off x="830183" y="425831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3" name="Moon 1462"/>
          <p:cNvSpPr/>
          <p:nvPr userDrawn="1"/>
        </p:nvSpPr>
        <p:spPr>
          <a:xfrm>
            <a:off x="830183" y="425831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4" name="Rectangle 1463"/>
          <p:cNvSpPr/>
          <p:nvPr userDrawn="1"/>
        </p:nvSpPr>
        <p:spPr>
          <a:xfrm>
            <a:off x="1142711" y="4189513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5" name="Oval 1464"/>
          <p:cNvSpPr/>
          <p:nvPr userDrawn="1"/>
        </p:nvSpPr>
        <p:spPr>
          <a:xfrm>
            <a:off x="1211087" y="425831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6" name="Moon 1465"/>
          <p:cNvSpPr/>
          <p:nvPr userDrawn="1"/>
        </p:nvSpPr>
        <p:spPr>
          <a:xfrm>
            <a:off x="1211087" y="425831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7" name="Rectangle 1466"/>
          <p:cNvSpPr/>
          <p:nvPr userDrawn="1"/>
        </p:nvSpPr>
        <p:spPr>
          <a:xfrm>
            <a:off x="1523614" y="4189513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8" name="Oval 1467"/>
          <p:cNvSpPr/>
          <p:nvPr userDrawn="1"/>
        </p:nvSpPr>
        <p:spPr>
          <a:xfrm>
            <a:off x="1591990" y="425831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9" name="Moon 1468"/>
          <p:cNvSpPr/>
          <p:nvPr userDrawn="1"/>
        </p:nvSpPr>
        <p:spPr>
          <a:xfrm>
            <a:off x="1591990" y="425831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0" name="Rectangle 1469"/>
          <p:cNvSpPr/>
          <p:nvPr userDrawn="1"/>
        </p:nvSpPr>
        <p:spPr>
          <a:xfrm>
            <a:off x="1904518" y="4189513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1" name="Oval 1470"/>
          <p:cNvSpPr/>
          <p:nvPr userDrawn="1"/>
        </p:nvSpPr>
        <p:spPr>
          <a:xfrm>
            <a:off x="1972894" y="425831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2" name="Moon 1471"/>
          <p:cNvSpPr/>
          <p:nvPr userDrawn="1"/>
        </p:nvSpPr>
        <p:spPr>
          <a:xfrm>
            <a:off x="1972894" y="425831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3" name="Rectangle 1472"/>
          <p:cNvSpPr/>
          <p:nvPr userDrawn="1"/>
        </p:nvSpPr>
        <p:spPr>
          <a:xfrm>
            <a:off x="2285421" y="4189513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4" name="Oval 1473"/>
          <p:cNvSpPr/>
          <p:nvPr userDrawn="1"/>
        </p:nvSpPr>
        <p:spPr>
          <a:xfrm>
            <a:off x="2353797" y="425831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5" name="Moon 1474"/>
          <p:cNvSpPr/>
          <p:nvPr userDrawn="1"/>
        </p:nvSpPr>
        <p:spPr>
          <a:xfrm>
            <a:off x="2353797" y="425831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6" name="Rectangle 1475"/>
          <p:cNvSpPr/>
          <p:nvPr userDrawn="1"/>
        </p:nvSpPr>
        <p:spPr>
          <a:xfrm>
            <a:off x="2666325" y="4189513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7" name="Oval 1476"/>
          <p:cNvSpPr/>
          <p:nvPr userDrawn="1"/>
        </p:nvSpPr>
        <p:spPr>
          <a:xfrm>
            <a:off x="2734701" y="425831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8" name="Moon 1477"/>
          <p:cNvSpPr/>
          <p:nvPr userDrawn="1"/>
        </p:nvSpPr>
        <p:spPr>
          <a:xfrm>
            <a:off x="2734701" y="425831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9" name="Rectangle 1478"/>
          <p:cNvSpPr/>
          <p:nvPr userDrawn="1"/>
        </p:nvSpPr>
        <p:spPr>
          <a:xfrm>
            <a:off x="3047228" y="4189513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0" name="Oval 1479"/>
          <p:cNvSpPr/>
          <p:nvPr userDrawn="1"/>
        </p:nvSpPr>
        <p:spPr>
          <a:xfrm>
            <a:off x="3115604" y="425831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1" name="Moon 1480"/>
          <p:cNvSpPr/>
          <p:nvPr userDrawn="1"/>
        </p:nvSpPr>
        <p:spPr>
          <a:xfrm>
            <a:off x="3115604" y="425831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2" name="Rectangle 1481"/>
          <p:cNvSpPr/>
          <p:nvPr userDrawn="1"/>
        </p:nvSpPr>
        <p:spPr>
          <a:xfrm>
            <a:off x="3428132" y="4189513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3" name="Oval 1482"/>
          <p:cNvSpPr/>
          <p:nvPr userDrawn="1"/>
        </p:nvSpPr>
        <p:spPr>
          <a:xfrm>
            <a:off x="3496508" y="425831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4" name="Moon 1483"/>
          <p:cNvSpPr/>
          <p:nvPr userDrawn="1"/>
        </p:nvSpPr>
        <p:spPr>
          <a:xfrm>
            <a:off x="3496508" y="425831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5" name="Rectangle 1484"/>
          <p:cNvSpPr/>
          <p:nvPr userDrawn="1"/>
        </p:nvSpPr>
        <p:spPr>
          <a:xfrm>
            <a:off x="3809035" y="4189513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6" name="Oval 1485"/>
          <p:cNvSpPr/>
          <p:nvPr userDrawn="1"/>
        </p:nvSpPr>
        <p:spPr>
          <a:xfrm>
            <a:off x="3877411" y="425831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7" name="Moon 1486"/>
          <p:cNvSpPr/>
          <p:nvPr userDrawn="1"/>
        </p:nvSpPr>
        <p:spPr>
          <a:xfrm>
            <a:off x="3877411" y="425831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8" name="Rectangle 1487"/>
          <p:cNvSpPr/>
          <p:nvPr userDrawn="1"/>
        </p:nvSpPr>
        <p:spPr>
          <a:xfrm>
            <a:off x="4189939" y="4189513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9" name="Oval 1488"/>
          <p:cNvSpPr/>
          <p:nvPr userDrawn="1"/>
        </p:nvSpPr>
        <p:spPr>
          <a:xfrm>
            <a:off x="4258315" y="425831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0" name="Moon 1489"/>
          <p:cNvSpPr/>
          <p:nvPr userDrawn="1"/>
        </p:nvSpPr>
        <p:spPr>
          <a:xfrm>
            <a:off x="4258315" y="425831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1" name="Rectangle 1490"/>
          <p:cNvSpPr/>
          <p:nvPr userDrawn="1"/>
        </p:nvSpPr>
        <p:spPr>
          <a:xfrm>
            <a:off x="4570842" y="4189513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2" name="Oval 1491"/>
          <p:cNvSpPr/>
          <p:nvPr userDrawn="1"/>
        </p:nvSpPr>
        <p:spPr>
          <a:xfrm>
            <a:off x="4639218" y="425831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3" name="Moon 1492"/>
          <p:cNvSpPr/>
          <p:nvPr userDrawn="1"/>
        </p:nvSpPr>
        <p:spPr>
          <a:xfrm>
            <a:off x="4639218" y="425831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4" name="Rectangle 1493"/>
          <p:cNvSpPr/>
          <p:nvPr userDrawn="1"/>
        </p:nvSpPr>
        <p:spPr>
          <a:xfrm>
            <a:off x="4951746" y="4189513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95" name="Oval 1494"/>
          <p:cNvSpPr/>
          <p:nvPr userDrawn="1"/>
        </p:nvSpPr>
        <p:spPr>
          <a:xfrm>
            <a:off x="5020122" y="425831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6" name="Moon 1495"/>
          <p:cNvSpPr/>
          <p:nvPr userDrawn="1"/>
        </p:nvSpPr>
        <p:spPr>
          <a:xfrm>
            <a:off x="5020122" y="425831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7" name="Rectangle 1496"/>
          <p:cNvSpPr/>
          <p:nvPr userDrawn="1"/>
        </p:nvSpPr>
        <p:spPr>
          <a:xfrm>
            <a:off x="5332649" y="4189513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98" name="Oval 1497"/>
          <p:cNvSpPr/>
          <p:nvPr userDrawn="1"/>
        </p:nvSpPr>
        <p:spPr>
          <a:xfrm>
            <a:off x="5401025" y="425831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9" name="Moon 1498"/>
          <p:cNvSpPr/>
          <p:nvPr userDrawn="1"/>
        </p:nvSpPr>
        <p:spPr>
          <a:xfrm>
            <a:off x="5401025" y="425831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0" name="Rectangle 1499"/>
          <p:cNvSpPr/>
          <p:nvPr userDrawn="1"/>
        </p:nvSpPr>
        <p:spPr>
          <a:xfrm>
            <a:off x="5713553" y="4189513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1" name="Oval 1500"/>
          <p:cNvSpPr/>
          <p:nvPr userDrawn="1"/>
        </p:nvSpPr>
        <p:spPr>
          <a:xfrm>
            <a:off x="5781929" y="425831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2" name="Moon 1501"/>
          <p:cNvSpPr/>
          <p:nvPr userDrawn="1"/>
        </p:nvSpPr>
        <p:spPr>
          <a:xfrm>
            <a:off x="5781929" y="425831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3" name="Rectangle 1502"/>
          <p:cNvSpPr/>
          <p:nvPr userDrawn="1"/>
        </p:nvSpPr>
        <p:spPr>
          <a:xfrm>
            <a:off x="6094456" y="4189513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4" name="Oval 1503"/>
          <p:cNvSpPr/>
          <p:nvPr userDrawn="1"/>
        </p:nvSpPr>
        <p:spPr>
          <a:xfrm>
            <a:off x="6162832" y="425831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7" name="Moon 1546"/>
          <p:cNvSpPr/>
          <p:nvPr userDrawn="1"/>
        </p:nvSpPr>
        <p:spPr>
          <a:xfrm>
            <a:off x="6162832" y="425831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8" name="Rectangle 1547"/>
          <p:cNvSpPr/>
          <p:nvPr userDrawn="1"/>
        </p:nvSpPr>
        <p:spPr>
          <a:xfrm>
            <a:off x="6475360" y="4189513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9" name="Oval 1548"/>
          <p:cNvSpPr/>
          <p:nvPr userDrawn="1"/>
        </p:nvSpPr>
        <p:spPr>
          <a:xfrm>
            <a:off x="6543736" y="425831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0" name="Moon 1549"/>
          <p:cNvSpPr/>
          <p:nvPr userDrawn="1"/>
        </p:nvSpPr>
        <p:spPr>
          <a:xfrm>
            <a:off x="6543736" y="425831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1" name="Rectangle 1550"/>
          <p:cNvSpPr/>
          <p:nvPr userDrawn="1"/>
        </p:nvSpPr>
        <p:spPr>
          <a:xfrm>
            <a:off x="6856263" y="4189513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2" name="Oval 1551"/>
          <p:cNvSpPr/>
          <p:nvPr userDrawn="1"/>
        </p:nvSpPr>
        <p:spPr>
          <a:xfrm>
            <a:off x="6924639" y="425831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3" name="Moon 1552"/>
          <p:cNvSpPr/>
          <p:nvPr userDrawn="1"/>
        </p:nvSpPr>
        <p:spPr>
          <a:xfrm>
            <a:off x="6924639" y="425831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4" name="Rectangle 1553"/>
          <p:cNvSpPr/>
          <p:nvPr userDrawn="1"/>
        </p:nvSpPr>
        <p:spPr>
          <a:xfrm>
            <a:off x="7237167" y="4189513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55" name="Oval 1554"/>
          <p:cNvSpPr/>
          <p:nvPr userDrawn="1"/>
        </p:nvSpPr>
        <p:spPr>
          <a:xfrm>
            <a:off x="7305543" y="425831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6" name="Moon 1555"/>
          <p:cNvSpPr/>
          <p:nvPr userDrawn="1"/>
        </p:nvSpPr>
        <p:spPr>
          <a:xfrm>
            <a:off x="7305543" y="425831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7" name="Rectangle 1556"/>
          <p:cNvSpPr/>
          <p:nvPr userDrawn="1"/>
        </p:nvSpPr>
        <p:spPr>
          <a:xfrm>
            <a:off x="7618070" y="4189513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58" name="Oval 1557"/>
          <p:cNvSpPr/>
          <p:nvPr userDrawn="1"/>
        </p:nvSpPr>
        <p:spPr>
          <a:xfrm>
            <a:off x="7686446" y="425831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9" name="Moon 1558"/>
          <p:cNvSpPr/>
          <p:nvPr userDrawn="1"/>
        </p:nvSpPr>
        <p:spPr>
          <a:xfrm>
            <a:off x="7686446" y="425831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0" name="Rectangle 1559"/>
          <p:cNvSpPr/>
          <p:nvPr userDrawn="1"/>
        </p:nvSpPr>
        <p:spPr>
          <a:xfrm>
            <a:off x="7998974" y="4189513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1" name="Oval 1560"/>
          <p:cNvSpPr/>
          <p:nvPr userDrawn="1"/>
        </p:nvSpPr>
        <p:spPr>
          <a:xfrm>
            <a:off x="8067350" y="425831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2" name="Moon 1561"/>
          <p:cNvSpPr/>
          <p:nvPr userDrawn="1"/>
        </p:nvSpPr>
        <p:spPr>
          <a:xfrm>
            <a:off x="8067350" y="425831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3" name="Rectangle 1562"/>
          <p:cNvSpPr/>
          <p:nvPr userDrawn="1"/>
        </p:nvSpPr>
        <p:spPr>
          <a:xfrm>
            <a:off x="8379877" y="4189513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4" name="Oval 1563"/>
          <p:cNvSpPr/>
          <p:nvPr userDrawn="1"/>
        </p:nvSpPr>
        <p:spPr>
          <a:xfrm>
            <a:off x="8448253" y="425831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5" name="Moon 1564"/>
          <p:cNvSpPr/>
          <p:nvPr userDrawn="1"/>
        </p:nvSpPr>
        <p:spPr>
          <a:xfrm>
            <a:off x="8448253" y="425831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6" name="Rectangle 1565"/>
          <p:cNvSpPr/>
          <p:nvPr userDrawn="1"/>
        </p:nvSpPr>
        <p:spPr>
          <a:xfrm>
            <a:off x="8760781" y="4189513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7" name="Oval 1566"/>
          <p:cNvSpPr/>
          <p:nvPr userDrawn="1"/>
        </p:nvSpPr>
        <p:spPr>
          <a:xfrm>
            <a:off x="8829157" y="425831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8" name="Moon 1567"/>
          <p:cNvSpPr/>
          <p:nvPr userDrawn="1"/>
        </p:nvSpPr>
        <p:spPr>
          <a:xfrm>
            <a:off x="8829157" y="425831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9" name="Rectangle 1568"/>
          <p:cNvSpPr/>
          <p:nvPr userDrawn="1"/>
        </p:nvSpPr>
        <p:spPr>
          <a:xfrm>
            <a:off x="0" y="3808648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70" name="Oval 1569"/>
          <p:cNvSpPr/>
          <p:nvPr userDrawn="1"/>
        </p:nvSpPr>
        <p:spPr>
          <a:xfrm>
            <a:off x="68376" y="387744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1" name="Moon 1570"/>
          <p:cNvSpPr/>
          <p:nvPr userDrawn="1"/>
        </p:nvSpPr>
        <p:spPr>
          <a:xfrm>
            <a:off x="68376" y="387744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2" name="Rectangle 1571"/>
          <p:cNvSpPr/>
          <p:nvPr userDrawn="1"/>
        </p:nvSpPr>
        <p:spPr>
          <a:xfrm>
            <a:off x="380904" y="3808648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73" name="Oval 1572"/>
          <p:cNvSpPr/>
          <p:nvPr userDrawn="1"/>
        </p:nvSpPr>
        <p:spPr>
          <a:xfrm>
            <a:off x="449280" y="387744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4" name="Moon 1573"/>
          <p:cNvSpPr/>
          <p:nvPr userDrawn="1"/>
        </p:nvSpPr>
        <p:spPr>
          <a:xfrm>
            <a:off x="449280" y="387744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5" name="Rectangle 1574"/>
          <p:cNvSpPr/>
          <p:nvPr userDrawn="1"/>
        </p:nvSpPr>
        <p:spPr>
          <a:xfrm>
            <a:off x="761807" y="3808648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76" name="Oval 1575"/>
          <p:cNvSpPr/>
          <p:nvPr userDrawn="1"/>
        </p:nvSpPr>
        <p:spPr>
          <a:xfrm>
            <a:off x="830183" y="387744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7" name="Moon 1576"/>
          <p:cNvSpPr/>
          <p:nvPr userDrawn="1"/>
        </p:nvSpPr>
        <p:spPr>
          <a:xfrm>
            <a:off x="830183" y="387744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8" name="Rectangle 1577"/>
          <p:cNvSpPr/>
          <p:nvPr userDrawn="1"/>
        </p:nvSpPr>
        <p:spPr>
          <a:xfrm>
            <a:off x="1142711" y="3808648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79" name="Oval 1578"/>
          <p:cNvSpPr/>
          <p:nvPr userDrawn="1"/>
        </p:nvSpPr>
        <p:spPr>
          <a:xfrm>
            <a:off x="1211087" y="387744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0" name="Moon 1579"/>
          <p:cNvSpPr/>
          <p:nvPr userDrawn="1"/>
        </p:nvSpPr>
        <p:spPr>
          <a:xfrm>
            <a:off x="1211087" y="387744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1" name="Rectangle 1580"/>
          <p:cNvSpPr/>
          <p:nvPr userDrawn="1"/>
        </p:nvSpPr>
        <p:spPr>
          <a:xfrm>
            <a:off x="1523614" y="3808648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2" name="Oval 1581"/>
          <p:cNvSpPr/>
          <p:nvPr userDrawn="1"/>
        </p:nvSpPr>
        <p:spPr>
          <a:xfrm>
            <a:off x="1591990" y="387744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3" name="Moon 1582"/>
          <p:cNvSpPr/>
          <p:nvPr userDrawn="1"/>
        </p:nvSpPr>
        <p:spPr>
          <a:xfrm>
            <a:off x="1591990" y="387744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4" name="Rectangle 1583"/>
          <p:cNvSpPr/>
          <p:nvPr userDrawn="1"/>
        </p:nvSpPr>
        <p:spPr>
          <a:xfrm>
            <a:off x="1904518" y="3808648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5" name="Oval 1584"/>
          <p:cNvSpPr/>
          <p:nvPr userDrawn="1"/>
        </p:nvSpPr>
        <p:spPr>
          <a:xfrm>
            <a:off x="1972894" y="387744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6" name="Moon 1585"/>
          <p:cNvSpPr/>
          <p:nvPr userDrawn="1"/>
        </p:nvSpPr>
        <p:spPr>
          <a:xfrm>
            <a:off x="1972894" y="387744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7" name="Rectangle 1586"/>
          <p:cNvSpPr/>
          <p:nvPr userDrawn="1"/>
        </p:nvSpPr>
        <p:spPr>
          <a:xfrm>
            <a:off x="2285421" y="3808648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8" name="Oval 1587"/>
          <p:cNvSpPr/>
          <p:nvPr userDrawn="1"/>
        </p:nvSpPr>
        <p:spPr>
          <a:xfrm>
            <a:off x="2353797" y="387744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9" name="Moon 1588"/>
          <p:cNvSpPr/>
          <p:nvPr userDrawn="1"/>
        </p:nvSpPr>
        <p:spPr>
          <a:xfrm>
            <a:off x="2353797" y="387744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0" name="Rectangle 1589"/>
          <p:cNvSpPr/>
          <p:nvPr userDrawn="1"/>
        </p:nvSpPr>
        <p:spPr>
          <a:xfrm>
            <a:off x="2666325" y="3808648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1" name="Oval 1590"/>
          <p:cNvSpPr/>
          <p:nvPr userDrawn="1"/>
        </p:nvSpPr>
        <p:spPr>
          <a:xfrm>
            <a:off x="2734701" y="387744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2" name="Moon 1591"/>
          <p:cNvSpPr/>
          <p:nvPr userDrawn="1"/>
        </p:nvSpPr>
        <p:spPr>
          <a:xfrm>
            <a:off x="2734701" y="387744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3" name="Rectangle 1592"/>
          <p:cNvSpPr/>
          <p:nvPr userDrawn="1"/>
        </p:nvSpPr>
        <p:spPr>
          <a:xfrm>
            <a:off x="3047228" y="3808648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4" name="Oval 1593"/>
          <p:cNvSpPr/>
          <p:nvPr userDrawn="1"/>
        </p:nvSpPr>
        <p:spPr>
          <a:xfrm>
            <a:off x="3115604" y="387744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5" name="Moon 1594"/>
          <p:cNvSpPr/>
          <p:nvPr userDrawn="1"/>
        </p:nvSpPr>
        <p:spPr>
          <a:xfrm>
            <a:off x="3115604" y="387744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4" name="Rectangle 1613"/>
          <p:cNvSpPr/>
          <p:nvPr userDrawn="1"/>
        </p:nvSpPr>
        <p:spPr>
          <a:xfrm>
            <a:off x="5713553" y="3808648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5" name="Oval 1614"/>
          <p:cNvSpPr/>
          <p:nvPr userDrawn="1"/>
        </p:nvSpPr>
        <p:spPr>
          <a:xfrm>
            <a:off x="5781929" y="387744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6" name="Moon 1615"/>
          <p:cNvSpPr/>
          <p:nvPr userDrawn="1"/>
        </p:nvSpPr>
        <p:spPr>
          <a:xfrm>
            <a:off x="5781929" y="387744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7" name="Rectangle 1616"/>
          <p:cNvSpPr/>
          <p:nvPr userDrawn="1"/>
        </p:nvSpPr>
        <p:spPr>
          <a:xfrm>
            <a:off x="6094456" y="3808648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8" name="Oval 1617"/>
          <p:cNvSpPr/>
          <p:nvPr userDrawn="1"/>
        </p:nvSpPr>
        <p:spPr>
          <a:xfrm>
            <a:off x="6162832" y="387744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9" name="Moon 1618"/>
          <p:cNvSpPr/>
          <p:nvPr userDrawn="1"/>
        </p:nvSpPr>
        <p:spPr>
          <a:xfrm>
            <a:off x="6162832" y="387744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0" name="Rectangle 1619"/>
          <p:cNvSpPr/>
          <p:nvPr userDrawn="1"/>
        </p:nvSpPr>
        <p:spPr>
          <a:xfrm>
            <a:off x="6475360" y="3808648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1" name="Oval 1620"/>
          <p:cNvSpPr/>
          <p:nvPr userDrawn="1"/>
        </p:nvSpPr>
        <p:spPr>
          <a:xfrm>
            <a:off x="6543736" y="387744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2" name="Moon 1621"/>
          <p:cNvSpPr/>
          <p:nvPr userDrawn="1"/>
        </p:nvSpPr>
        <p:spPr>
          <a:xfrm>
            <a:off x="6543736" y="387744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3" name="Rectangle 1622"/>
          <p:cNvSpPr/>
          <p:nvPr userDrawn="1"/>
        </p:nvSpPr>
        <p:spPr>
          <a:xfrm>
            <a:off x="6856263" y="3808648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4" name="Oval 1623"/>
          <p:cNvSpPr/>
          <p:nvPr userDrawn="1"/>
        </p:nvSpPr>
        <p:spPr>
          <a:xfrm>
            <a:off x="6924639" y="387744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5" name="Moon 1624"/>
          <p:cNvSpPr/>
          <p:nvPr userDrawn="1"/>
        </p:nvSpPr>
        <p:spPr>
          <a:xfrm>
            <a:off x="6924639" y="387744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6" name="Rectangle 1625"/>
          <p:cNvSpPr/>
          <p:nvPr userDrawn="1"/>
        </p:nvSpPr>
        <p:spPr>
          <a:xfrm>
            <a:off x="7237167" y="3808648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7" name="Oval 1626"/>
          <p:cNvSpPr/>
          <p:nvPr userDrawn="1"/>
        </p:nvSpPr>
        <p:spPr>
          <a:xfrm>
            <a:off x="7305543" y="387744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8" name="Moon 1627"/>
          <p:cNvSpPr/>
          <p:nvPr userDrawn="1"/>
        </p:nvSpPr>
        <p:spPr>
          <a:xfrm>
            <a:off x="7305543" y="387744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9" name="Rectangle 1628"/>
          <p:cNvSpPr/>
          <p:nvPr userDrawn="1"/>
        </p:nvSpPr>
        <p:spPr>
          <a:xfrm>
            <a:off x="7618070" y="3808648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0" name="Oval 1629"/>
          <p:cNvSpPr/>
          <p:nvPr userDrawn="1"/>
        </p:nvSpPr>
        <p:spPr>
          <a:xfrm>
            <a:off x="7686446" y="387744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1" name="Moon 1630"/>
          <p:cNvSpPr/>
          <p:nvPr userDrawn="1"/>
        </p:nvSpPr>
        <p:spPr>
          <a:xfrm>
            <a:off x="7686446" y="387744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2" name="Rectangle 1631"/>
          <p:cNvSpPr/>
          <p:nvPr userDrawn="1"/>
        </p:nvSpPr>
        <p:spPr>
          <a:xfrm>
            <a:off x="7998974" y="3808648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3" name="Oval 1632"/>
          <p:cNvSpPr/>
          <p:nvPr userDrawn="1"/>
        </p:nvSpPr>
        <p:spPr>
          <a:xfrm>
            <a:off x="8067350" y="387744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4" name="Moon 1633"/>
          <p:cNvSpPr/>
          <p:nvPr userDrawn="1"/>
        </p:nvSpPr>
        <p:spPr>
          <a:xfrm>
            <a:off x="8067350" y="387744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5" name="Rectangle 1634"/>
          <p:cNvSpPr/>
          <p:nvPr userDrawn="1"/>
        </p:nvSpPr>
        <p:spPr>
          <a:xfrm>
            <a:off x="8379877" y="3808648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36" name="Oval 1635"/>
          <p:cNvSpPr/>
          <p:nvPr userDrawn="1"/>
        </p:nvSpPr>
        <p:spPr>
          <a:xfrm>
            <a:off x="8448253" y="387744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7" name="Moon 1636"/>
          <p:cNvSpPr/>
          <p:nvPr userDrawn="1"/>
        </p:nvSpPr>
        <p:spPr>
          <a:xfrm>
            <a:off x="8448253" y="387744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8" name="Rectangle 1637"/>
          <p:cNvSpPr/>
          <p:nvPr userDrawn="1"/>
        </p:nvSpPr>
        <p:spPr>
          <a:xfrm>
            <a:off x="8760781" y="3808648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9" name="Oval 1638"/>
          <p:cNvSpPr/>
          <p:nvPr userDrawn="1"/>
        </p:nvSpPr>
        <p:spPr>
          <a:xfrm>
            <a:off x="8829157" y="387744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0" name="Moon 1639"/>
          <p:cNvSpPr/>
          <p:nvPr userDrawn="1"/>
        </p:nvSpPr>
        <p:spPr>
          <a:xfrm>
            <a:off x="8829157" y="387744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1" name="Rectangle 1640"/>
          <p:cNvSpPr/>
          <p:nvPr userDrawn="1"/>
        </p:nvSpPr>
        <p:spPr>
          <a:xfrm>
            <a:off x="0" y="3427783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2" name="Oval 1641"/>
          <p:cNvSpPr/>
          <p:nvPr userDrawn="1"/>
        </p:nvSpPr>
        <p:spPr>
          <a:xfrm>
            <a:off x="68376" y="349658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3" name="Moon 1642"/>
          <p:cNvSpPr/>
          <p:nvPr userDrawn="1"/>
        </p:nvSpPr>
        <p:spPr>
          <a:xfrm>
            <a:off x="68376" y="349658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4" name="Rectangle 1643"/>
          <p:cNvSpPr/>
          <p:nvPr userDrawn="1"/>
        </p:nvSpPr>
        <p:spPr>
          <a:xfrm>
            <a:off x="380904" y="3427783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5" name="Oval 1644"/>
          <p:cNvSpPr/>
          <p:nvPr userDrawn="1"/>
        </p:nvSpPr>
        <p:spPr>
          <a:xfrm>
            <a:off x="449280" y="349658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6" name="Moon 1645"/>
          <p:cNvSpPr/>
          <p:nvPr userDrawn="1"/>
        </p:nvSpPr>
        <p:spPr>
          <a:xfrm>
            <a:off x="449280" y="349658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7" name="Rectangle 1646"/>
          <p:cNvSpPr/>
          <p:nvPr userDrawn="1"/>
        </p:nvSpPr>
        <p:spPr>
          <a:xfrm>
            <a:off x="761807" y="3427783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8" name="Oval 1647"/>
          <p:cNvSpPr/>
          <p:nvPr userDrawn="1"/>
        </p:nvSpPr>
        <p:spPr>
          <a:xfrm>
            <a:off x="830183" y="349658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9" name="Moon 1648"/>
          <p:cNvSpPr/>
          <p:nvPr userDrawn="1"/>
        </p:nvSpPr>
        <p:spPr>
          <a:xfrm>
            <a:off x="830183" y="349658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0" name="Rectangle 1649"/>
          <p:cNvSpPr/>
          <p:nvPr userDrawn="1"/>
        </p:nvSpPr>
        <p:spPr>
          <a:xfrm>
            <a:off x="1142711" y="3427783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1" name="Oval 1650"/>
          <p:cNvSpPr/>
          <p:nvPr userDrawn="1"/>
        </p:nvSpPr>
        <p:spPr>
          <a:xfrm>
            <a:off x="1211087" y="349658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2" name="Moon 1651"/>
          <p:cNvSpPr/>
          <p:nvPr userDrawn="1"/>
        </p:nvSpPr>
        <p:spPr>
          <a:xfrm>
            <a:off x="1211087" y="349658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3" name="Rectangle 1652"/>
          <p:cNvSpPr/>
          <p:nvPr userDrawn="1"/>
        </p:nvSpPr>
        <p:spPr>
          <a:xfrm>
            <a:off x="1523614" y="3427783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4" name="Oval 1653"/>
          <p:cNvSpPr/>
          <p:nvPr userDrawn="1"/>
        </p:nvSpPr>
        <p:spPr>
          <a:xfrm>
            <a:off x="1591990" y="349658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5" name="Moon 1654"/>
          <p:cNvSpPr/>
          <p:nvPr userDrawn="1"/>
        </p:nvSpPr>
        <p:spPr>
          <a:xfrm>
            <a:off x="1591990" y="349658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6" name="Rectangle 1655"/>
          <p:cNvSpPr/>
          <p:nvPr userDrawn="1"/>
        </p:nvSpPr>
        <p:spPr>
          <a:xfrm>
            <a:off x="1904518" y="3427783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7" name="Oval 1656"/>
          <p:cNvSpPr/>
          <p:nvPr userDrawn="1"/>
        </p:nvSpPr>
        <p:spPr>
          <a:xfrm>
            <a:off x="1972894" y="349658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8" name="Moon 1657"/>
          <p:cNvSpPr/>
          <p:nvPr userDrawn="1"/>
        </p:nvSpPr>
        <p:spPr>
          <a:xfrm>
            <a:off x="1972894" y="349658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9" name="Rectangle 1658"/>
          <p:cNvSpPr/>
          <p:nvPr userDrawn="1"/>
        </p:nvSpPr>
        <p:spPr>
          <a:xfrm>
            <a:off x="2285421" y="3427783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0" name="Oval 1659"/>
          <p:cNvSpPr/>
          <p:nvPr userDrawn="1"/>
        </p:nvSpPr>
        <p:spPr>
          <a:xfrm>
            <a:off x="2353797" y="349658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1" name="Moon 1660"/>
          <p:cNvSpPr/>
          <p:nvPr userDrawn="1"/>
        </p:nvSpPr>
        <p:spPr>
          <a:xfrm>
            <a:off x="2353797" y="349658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2" name="Rectangle 1661"/>
          <p:cNvSpPr/>
          <p:nvPr userDrawn="1"/>
        </p:nvSpPr>
        <p:spPr>
          <a:xfrm>
            <a:off x="2666325" y="3427783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3" name="Oval 1662"/>
          <p:cNvSpPr/>
          <p:nvPr userDrawn="1"/>
        </p:nvSpPr>
        <p:spPr>
          <a:xfrm>
            <a:off x="2734701" y="349658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4" name="Moon 1663"/>
          <p:cNvSpPr/>
          <p:nvPr userDrawn="1"/>
        </p:nvSpPr>
        <p:spPr>
          <a:xfrm>
            <a:off x="2734701" y="349658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9" name="Rectangle 1688"/>
          <p:cNvSpPr/>
          <p:nvPr userDrawn="1"/>
        </p:nvSpPr>
        <p:spPr>
          <a:xfrm>
            <a:off x="6094456" y="3427783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0" name="Oval 1689"/>
          <p:cNvSpPr/>
          <p:nvPr userDrawn="1"/>
        </p:nvSpPr>
        <p:spPr>
          <a:xfrm>
            <a:off x="6162832" y="349658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1" name="Moon 1690"/>
          <p:cNvSpPr/>
          <p:nvPr userDrawn="1"/>
        </p:nvSpPr>
        <p:spPr>
          <a:xfrm>
            <a:off x="6162832" y="349658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2" name="Rectangle 1691"/>
          <p:cNvSpPr/>
          <p:nvPr userDrawn="1"/>
        </p:nvSpPr>
        <p:spPr>
          <a:xfrm>
            <a:off x="6475360" y="3427783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3" name="Oval 1692"/>
          <p:cNvSpPr/>
          <p:nvPr userDrawn="1"/>
        </p:nvSpPr>
        <p:spPr>
          <a:xfrm>
            <a:off x="6543736" y="349658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4" name="Moon 1693"/>
          <p:cNvSpPr/>
          <p:nvPr userDrawn="1"/>
        </p:nvSpPr>
        <p:spPr>
          <a:xfrm>
            <a:off x="6543736" y="349658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5" name="Rectangle 1694"/>
          <p:cNvSpPr/>
          <p:nvPr userDrawn="1"/>
        </p:nvSpPr>
        <p:spPr>
          <a:xfrm>
            <a:off x="6856263" y="3427783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6" name="Oval 1695"/>
          <p:cNvSpPr/>
          <p:nvPr userDrawn="1"/>
        </p:nvSpPr>
        <p:spPr>
          <a:xfrm>
            <a:off x="6924639" y="349658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7" name="Moon 1696"/>
          <p:cNvSpPr/>
          <p:nvPr userDrawn="1"/>
        </p:nvSpPr>
        <p:spPr>
          <a:xfrm>
            <a:off x="6924639" y="349658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8" name="Rectangle 1697"/>
          <p:cNvSpPr/>
          <p:nvPr userDrawn="1"/>
        </p:nvSpPr>
        <p:spPr>
          <a:xfrm>
            <a:off x="7237167" y="3427783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9" name="Oval 1698"/>
          <p:cNvSpPr/>
          <p:nvPr userDrawn="1"/>
        </p:nvSpPr>
        <p:spPr>
          <a:xfrm>
            <a:off x="7305543" y="349658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0" name="Moon 1699"/>
          <p:cNvSpPr/>
          <p:nvPr userDrawn="1"/>
        </p:nvSpPr>
        <p:spPr>
          <a:xfrm>
            <a:off x="7305543" y="349658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1" name="Rectangle 1700"/>
          <p:cNvSpPr/>
          <p:nvPr userDrawn="1"/>
        </p:nvSpPr>
        <p:spPr>
          <a:xfrm>
            <a:off x="7618070" y="3427783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2" name="Oval 1701"/>
          <p:cNvSpPr/>
          <p:nvPr userDrawn="1"/>
        </p:nvSpPr>
        <p:spPr>
          <a:xfrm>
            <a:off x="7686446" y="349658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3" name="Moon 1702"/>
          <p:cNvSpPr/>
          <p:nvPr userDrawn="1"/>
        </p:nvSpPr>
        <p:spPr>
          <a:xfrm>
            <a:off x="7686446" y="349658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4" name="Rectangle 1703"/>
          <p:cNvSpPr/>
          <p:nvPr userDrawn="1"/>
        </p:nvSpPr>
        <p:spPr>
          <a:xfrm>
            <a:off x="7998974" y="3427783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5" name="Oval 1704"/>
          <p:cNvSpPr/>
          <p:nvPr userDrawn="1"/>
        </p:nvSpPr>
        <p:spPr>
          <a:xfrm>
            <a:off x="8067350" y="349658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6" name="Moon 1705"/>
          <p:cNvSpPr/>
          <p:nvPr userDrawn="1"/>
        </p:nvSpPr>
        <p:spPr>
          <a:xfrm>
            <a:off x="8067350" y="349658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7" name="Rectangle 1706"/>
          <p:cNvSpPr/>
          <p:nvPr userDrawn="1"/>
        </p:nvSpPr>
        <p:spPr>
          <a:xfrm>
            <a:off x="8379877" y="3427783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8" name="Oval 1707"/>
          <p:cNvSpPr/>
          <p:nvPr userDrawn="1"/>
        </p:nvSpPr>
        <p:spPr>
          <a:xfrm>
            <a:off x="8448253" y="349658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9" name="Moon 1708"/>
          <p:cNvSpPr/>
          <p:nvPr userDrawn="1"/>
        </p:nvSpPr>
        <p:spPr>
          <a:xfrm>
            <a:off x="8448253" y="349658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0" name="Rectangle 1709"/>
          <p:cNvSpPr/>
          <p:nvPr userDrawn="1"/>
        </p:nvSpPr>
        <p:spPr>
          <a:xfrm>
            <a:off x="8760781" y="3427783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1" name="Oval 1710"/>
          <p:cNvSpPr/>
          <p:nvPr userDrawn="1"/>
        </p:nvSpPr>
        <p:spPr>
          <a:xfrm>
            <a:off x="8829157" y="349658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2" name="Moon 1711"/>
          <p:cNvSpPr/>
          <p:nvPr userDrawn="1"/>
        </p:nvSpPr>
        <p:spPr>
          <a:xfrm>
            <a:off x="8829157" y="349658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3" name="Rectangle 1712"/>
          <p:cNvSpPr/>
          <p:nvPr userDrawn="1"/>
        </p:nvSpPr>
        <p:spPr>
          <a:xfrm>
            <a:off x="0" y="3046918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4" name="Oval 1713"/>
          <p:cNvSpPr/>
          <p:nvPr userDrawn="1"/>
        </p:nvSpPr>
        <p:spPr>
          <a:xfrm>
            <a:off x="68376" y="311571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5" name="Moon 1714"/>
          <p:cNvSpPr/>
          <p:nvPr userDrawn="1"/>
        </p:nvSpPr>
        <p:spPr>
          <a:xfrm>
            <a:off x="68376" y="311571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6" name="Rectangle 1715"/>
          <p:cNvSpPr/>
          <p:nvPr userDrawn="1"/>
        </p:nvSpPr>
        <p:spPr>
          <a:xfrm>
            <a:off x="380904" y="3046918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7" name="Oval 1716"/>
          <p:cNvSpPr/>
          <p:nvPr userDrawn="1"/>
        </p:nvSpPr>
        <p:spPr>
          <a:xfrm>
            <a:off x="449280" y="311571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8" name="Moon 1717"/>
          <p:cNvSpPr/>
          <p:nvPr userDrawn="1"/>
        </p:nvSpPr>
        <p:spPr>
          <a:xfrm>
            <a:off x="449280" y="311571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9" name="Rectangle 1718"/>
          <p:cNvSpPr/>
          <p:nvPr userDrawn="1"/>
        </p:nvSpPr>
        <p:spPr>
          <a:xfrm>
            <a:off x="761807" y="3046918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0" name="Oval 1719"/>
          <p:cNvSpPr/>
          <p:nvPr userDrawn="1"/>
        </p:nvSpPr>
        <p:spPr>
          <a:xfrm>
            <a:off x="830183" y="311571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1" name="Moon 1720"/>
          <p:cNvSpPr/>
          <p:nvPr userDrawn="1"/>
        </p:nvSpPr>
        <p:spPr>
          <a:xfrm>
            <a:off x="830183" y="311571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2" name="Rectangle 1721"/>
          <p:cNvSpPr/>
          <p:nvPr userDrawn="1"/>
        </p:nvSpPr>
        <p:spPr>
          <a:xfrm>
            <a:off x="1142711" y="3046918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3" name="Oval 1722"/>
          <p:cNvSpPr/>
          <p:nvPr userDrawn="1"/>
        </p:nvSpPr>
        <p:spPr>
          <a:xfrm>
            <a:off x="1211087" y="311571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4" name="Moon 1723"/>
          <p:cNvSpPr/>
          <p:nvPr userDrawn="1"/>
        </p:nvSpPr>
        <p:spPr>
          <a:xfrm>
            <a:off x="1211087" y="311571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5" name="Rectangle 1724"/>
          <p:cNvSpPr/>
          <p:nvPr userDrawn="1"/>
        </p:nvSpPr>
        <p:spPr>
          <a:xfrm>
            <a:off x="1523614" y="3046918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6" name="Oval 1725"/>
          <p:cNvSpPr/>
          <p:nvPr userDrawn="1"/>
        </p:nvSpPr>
        <p:spPr>
          <a:xfrm>
            <a:off x="1591990" y="311571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7" name="Moon 1726"/>
          <p:cNvSpPr/>
          <p:nvPr userDrawn="1"/>
        </p:nvSpPr>
        <p:spPr>
          <a:xfrm>
            <a:off x="1591990" y="311571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8" name="Rectangle 1727"/>
          <p:cNvSpPr/>
          <p:nvPr userDrawn="1"/>
        </p:nvSpPr>
        <p:spPr>
          <a:xfrm>
            <a:off x="1904518" y="3046918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9" name="Oval 1728"/>
          <p:cNvSpPr/>
          <p:nvPr userDrawn="1"/>
        </p:nvSpPr>
        <p:spPr>
          <a:xfrm>
            <a:off x="1972894" y="311571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0" name="Moon 1729"/>
          <p:cNvSpPr/>
          <p:nvPr userDrawn="1"/>
        </p:nvSpPr>
        <p:spPr>
          <a:xfrm>
            <a:off x="1972894" y="311571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0" name="Rectangle 1769"/>
          <p:cNvSpPr/>
          <p:nvPr userDrawn="1"/>
        </p:nvSpPr>
        <p:spPr>
          <a:xfrm>
            <a:off x="6856263" y="3046918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1" name="Oval 1770"/>
          <p:cNvSpPr/>
          <p:nvPr userDrawn="1"/>
        </p:nvSpPr>
        <p:spPr>
          <a:xfrm>
            <a:off x="6924639" y="311571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2" name="Moon 1771"/>
          <p:cNvSpPr/>
          <p:nvPr userDrawn="1"/>
        </p:nvSpPr>
        <p:spPr>
          <a:xfrm>
            <a:off x="6924639" y="311571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3" name="Rectangle 1772"/>
          <p:cNvSpPr/>
          <p:nvPr userDrawn="1"/>
        </p:nvSpPr>
        <p:spPr>
          <a:xfrm>
            <a:off x="7237167" y="3046918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4" name="Oval 1773"/>
          <p:cNvSpPr/>
          <p:nvPr userDrawn="1"/>
        </p:nvSpPr>
        <p:spPr>
          <a:xfrm>
            <a:off x="7305543" y="311571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5" name="Moon 1774"/>
          <p:cNvSpPr/>
          <p:nvPr userDrawn="1"/>
        </p:nvSpPr>
        <p:spPr>
          <a:xfrm>
            <a:off x="7305543" y="311571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6" name="Rectangle 1775"/>
          <p:cNvSpPr/>
          <p:nvPr userDrawn="1"/>
        </p:nvSpPr>
        <p:spPr>
          <a:xfrm>
            <a:off x="7618070" y="3046918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7" name="Oval 1776"/>
          <p:cNvSpPr/>
          <p:nvPr userDrawn="1"/>
        </p:nvSpPr>
        <p:spPr>
          <a:xfrm>
            <a:off x="7686446" y="311571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8" name="Moon 1777"/>
          <p:cNvSpPr/>
          <p:nvPr userDrawn="1"/>
        </p:nvSpPr>
        <p:spPr>
          <a:xfrm>
            <a:off x="7686446" y="311571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9" name="Rectangle 1778"/>
          <p:cNvSpPr/>
          <p:nvPr userDrawn="1"/>
        </p:nvSpPr>
        <p:spPr>
          <a:xfrm>
            <a:off x="7998974" y="3046918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0" name="Oval 1779"/>
          <p:cNvSpPr/>
          <p:nvPr userDrawn="1"/>
        </p:nvSpPr>
        <p:spPr>
          <a:xfrm>
            <a:off x="8067350" y="311571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1" name="Moon 1780"/>
          <p:cNvSpPr/>
          <p:nvPr userDrawn="1"/>
        </p:nvSpPr>
        <p:spPr>
          <a:xfrm>
            <a:off x="8067350" y="311571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2" name="Rectangle 1781"/>
          <p:cNvSpPr/>
          <p:nvPr userDrawn="1"/>
        </p:nvSpPr>
        <p:spPr>
          <a:xfrm>
            <a:off x="8379877" y="3046918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83" name="Oval 1782"/>
          <p:cNvSpPr/>
          <p:nvPr userDrawn="1"/>
        </p:nvSpPr>
        <p:spPr>
          <a:xfrm>
            <a:off x="8448253" y="311571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4" name="Moon 1783"/>
          <p:cNvSpPr/>
          <p:nvPr userDrawn="1"/>
        </p:nvSpPr>
        <p:spPr>
          <a:xfrm>
            <a:off x="8448253" y="311571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5" name="Rectangle 1784"/>
          <p:cNvSpPr/>
          <p:nvPr userDrawn="1"/>
        </p:nvSpPr>
        <p:spPr>
          <a:xfrm>
            <a:off x="8760781" y="3046918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86" name="Oval 1785"/>
          <p:cNvSpPr/>
          <p:nvPr userDrawn="1"/>
        </p:nvSpPr>
        <p:spPr>
          <a:xfrm>
            <a:off x="8829157" y="311571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7" name="Moon 1786"/>
          <p:cNvSpPr/>
          <p:nvPr userDrawn="1"/>
        </p:nvSpPr>
        <p:spPr>
          <a:xfrm>
            <a:off x="8829157" y="311571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8" name="Rectangle 1787"/>
          <p:cNvSpPr/>
          <p:nvPr userDrawn="1"/>
        </p:nvSpPr>
        <p:spPr>
          <a:xfrm>
            <a:off x="0" y="2666053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9" name="Oval 1788"/>
          <p:cNvSpPr/>
          <p:nvPr userDrawn="1"/>
        </p:nvSpPr>
        <p:spPr>
          <a:xfrm>
            <a:off x="68376" y="273485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0" name="Moon 1789"/>
          <p:cNvSpPr/>
          <p:nvPr userDrawn="1"/>
        </p:nvSpPr>
        <p:spPr>
          <a:xfrm>
            <a:off x="68376" y="273485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1" name="Rectangle 1790"/>
          <p:cNvSpPr/>
          <p:nvPr userDrawn="1"/>
        </p:nvSpPr>
        <p:spPr>
          <a:xfrm>
            <a:off x="380904" y="2666053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92" name="Oval 1791"/>
          <p:cNvSpPr/>
          <p:nvPr userDrawn="1"/>
        </p:nvSpPr>
        <p:spPr>
          <a:xfrm>
            <a:off x="449280" y="273485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3" name="Moon 1792"/>
          <p:cNvSpPr/>
          <p:nvPr userDrawn="1"/>
        </p:nvSpPr>
        <p:spPr>
          <a:xfrm>
            <a:off x="449280" y="273485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4" name="Rectangle 1793"/>
          <p:cNvSpPr/>
          <p:nvPr userDrawn="1"/>
        </p:nvSpPr>
        <p:spPr>
          <a:xfrm>
            <a:off x="761807" y="2666053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5" name="Oval 1794"/>
          <p:cNvSpPr/>
          <p:nvPr userDrawn="1"/>
        </p:nvSpPr>
        <p:spPr>
          <a:xfrm>
            <a:off x="830183" y="273485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6" name="Moon 1795"/>
          <p:cNvSpPr/>
          <p:nvPr userDrawn="1"/>
        </p:nvSpPr>
        <p:spPr>
          <a:xfrm>
            <a:off x="830183" y="273485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7" name="Rectangle 1796"/>
          <p:cNvSpPr/>
          <p:nvPr userDrawn="1"/>
        </p:nvSpPr>
        <p:spPr>
          <a:xfrm>
            <a:off x="1142711" y="2666053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8" name="Oval 1797"/>
          <p:cNvSpPr/>
          <p:nvPr userDrawn="1"/>
        </p:nvSpPr>
        <p:spPr>
          <a:xfrm>
            <a:off x="1211087" y="273485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9" name="Moon 1798"/>
          <p:cNvSpPr/>
          <p:nvPr userDrawn="1"/>
        </p:nvSpPr>
        <p:spPr>
          <a:xfrm>
            <a:off x="1211087" y="273485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0" name="Rectangle 1799"/>
          <p:cNvSpPr/>
          <p:nvPr userDrawn="1"/>
        </p:nvSpPr>
        <p:spPr>
          <a:xfrm>
            <a:off x="1523614" y="2666053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1" name="Oval 1800"/>
          <p:cNvSpPr/>
          <p:nvPr userDrawn="1"/>
        </p:nvSpPr>
        <p:spPr>
          <a:xfrm>
            <a:off x="1591990" y="273485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2" name="Moon 1801"/>
          <p:cNvSpPr/>
          <p:nvPr userDrawn="1"/>
        </p:nvSpPr>
        <p:spPr>
          <a:xfrm>
            <a:off x="1591990" y="273485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5" name="Rectangle 1844"/>
          <p:cNvSpPr/>
          <p:nvPr userDrawn="1"/>
        </p:nvSpPr>
        <p:spPr>
          <a:xfrm>
            <a:off x="7237167" y="2666053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6" name="Oval 1845"/>
          <p:cNvSpPr/>
          <p:nvPr userDrawn="1"/>
        </p:nvSpPr>
        <p:spPr>
          <a:xfrm>
            <a:off x="7305543" y="273485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7" name="Moon 1846"/>
          <p:cNvSpPr/>
          <p:nvPr userDrawn="1"/>
        </p:nvSpPr>
        <p:spPr>
          <a:xfrm>
            <a:off x="7305543" y="273485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8" name="Rectangle 1847"/>
          <p:cNvSpPr/>
          <p:nvPr userDrawn="1"/>
        </p:nvSpPr>
        <p:spPr>
          <a:xfrm>
            <a:off x="7618070" y="2666053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9" name="Oval 1848"/>
          <p:cNvSpPr/>
          <p:nvPr userDrawn="1"/>
        </p:nvSpPr>
        <p:spPr>
          <a:xfrm>
            <a:off x="7686446" y="273485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0" name="Moon 1849"/>
          <p:cNvSpPr/>
          <p:nvPr userDrawn="1"/>
        </p:nvSpPr>
        <p:spPr>
          <a:xfrm>
            <a:off x="7686446" y="273485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1" name="Rectangle 1850"/>
          <p:cNvSpPr/>
          <p:nvPr userDrawn="1"/>
        </p:nvSpPr>
        <p:spPr>
          <a:xfrm>
            <a:off x="7998974" y="2666053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2" name="Oval 1851"/>
          <p:cNvSpPr/>
          <p:nvPr userDrawn="1"/>
        </p:nvSpPr>
        <p:spPr>
          <a:xfrm>
            <a:off x="8067350" y="273485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3" name="Moon 1852"/>
          <p:cNvSpPr/>
          <p:nvPr userDrawn="1"/>
        </p:nvSpPr>
        <p:spPr>
          <a:xfrm>
            <a:off x="8067350" y="273485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4" name="Rectangle 1853"/>
          <p:cNvSpPr/>
          <p:nvPr userDrawn="1"/>
        </p:nvSpPr>
        <p:spPr>
          <a:xfrm>
            <a:off x="8379877" y="2666053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55" name="Oval 1854"/>
          <p:cNvSpPr/>
          <p:nvPr userDrawn="1"/>
        </p:nvSpPr>
        <p:spPr>
          <a:xfrm>
            <a:off x="8448253" y="273485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6" name="Moon 1855"/>
          <p:cNvSpPr/>
          <p:nvPr userDrawn="1"/>
        </p:nvSpPr>
        <p:spPr>
          <a:xfrm>
            <a:off x="8448253" y="273485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7" name="Rectangle 1856"/>
          <p:cNvSpPr/>
          <p:nvPr userDrawn="1"/>
        </p:nvSpPr>
        <p:spPr>
          <a:xfrm>
            <a:off x="8760781" y="2666053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58" name="Oval 1857"/>
          <p:cNvSpPr/>
          <p:nvPr userDrawn="1"/>
        </p:nvSpPr>
        <p:spPr>
          <a:xfrm>
            <a:off x="8829157" y="273485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9" name="Moon 1858"/>
          <p:cNvSpPr/>
          <p:nvPr userDrawn="1"/>
        </p:nvSpPr>
        <p:spPr>
          <a:xfrm>
            <a:off x="8829157" y="273485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0" name="Rectangle 1859"/>
          <p:cNvSpPr/>
          <p:nvPr userDrawn="1"/>
        </p:nvSpPr>
        <p:spPr>
          <a:xfrm>
            <a:off x="0" y="2285189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1" name="Oval 1860"/>
          <p:cNvSpPr/>
          <p:nvPr userDrawn="1"/>
        </p:nvSpPr>
        <p:spPr>
          <a:xfrm>
            <a:off x="68376" y="235398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2" name="Moon 1861"/>
          <p:cNvSpPr/>
          <p:nvPr userDrawn="1"/>
        </p:nvSpPr>
        <p:spPr>
          <a:xfrm>
            <a:off x="68376" y="235398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3" name="Rectangle 1862"/>
          <p:cNvSpPr/>
          <p:nvPr userDrawn="1"/>
        </p:nvSpPr>
        <p:spPr>
          <a:xfrm>
            <a:off x="380904" y="2285189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4" name="Oval 1863"/>
          <p:cNvSpPr/>
          <p:nvPr userDrawn="1"/>
        </p:nvSpPr>
        <p:spPr>
          <a:xfrm>
            <a:off x="449280" y="235398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5" name="Moon 1864"/>
          <p:cNvSpPr/>
          <p:nvPr userDrawn="1"/>
        </p:nvSpPr>
        <p:spPr>
          <a:xfrm>
            <a:off x="449280" y="235398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6" name="Rectangle 1865"/>
          <p:cNvSpPr/>
          <p:nvPr userDrawn="1"/>
        </p:nvSpPr>
        <p:spPr>
          <a:xfrm>
            <a:off x="761807" y="2285189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7" name="Oval 1866"/>
          <p:cNvSpPr/>
          <p:nvPr userDrawn="1"/>
        </p:nvSpPr>
        <p:spPr>
          <a:xfrm>
            <a:off x="830183" y="235398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8" name="Moon 1867"/>
          <p:cNvSpPr/>
          <p:nvPr userDrawn="1"/>
        </p:nvSpPr>
        <p:spPr>
          <a:xfrm>
            <a:off x="830183" y="235398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9" name="Rectangle 1868"/>
          <p:cNvSpPr/>
          <p:nvPr userDrawn="1"/>
        </p:nvSpPr>
        <p:spPr>
          <a:xfrm>
            <a:off x="1142711" y="2285189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0" name="Oval 1869"/>
          <p:cNvSpPr/>
          <p:nvPr userDrawn="1"/>
        </p:nvSpPr>
        <p:spPr>
          <a:xfrm>
            <a:off x="1211087" y="235398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1" name="Moon 1870"/>
          <p:cNvSpPr/>
          <p:nvPr userDrawn="1"/>
        </p:nvSpPr>
        <p:spPr>
          <a:xfrm>
            <a:off x="1211087" y="235398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7" name="Rectangle 2466"/>
          <p:cNvSpPr/>
          <p:nvPr userDrawn="1"/>
        </p:nvSpPr>
        <p:spPr>
          <a:xfrm>
            <a:off x="7618070" y="2285189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8" name="Oval 2467"/>
          <p:cNvSpPr/>
          <p:nvPr userDrawn="1"/>
        </p:nvSpPr>
        <p:spPr>
          <a:xfrm>
            <a:off x="7686446" y="235398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9" name="Moon 2468"/>
          <p:cNvSpPr/>
          <p:nvPr userDrawn="1"/>
        </p:nvSpPr>
        <p:spPr>
          <a:xfrm>
            <a:off x="7686446" y="235398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0" name="Rectangle 2469"/>
          <p:cNvSpPr/>
          <p:nvPr userDrawn="1"/>
        </p:nvSpPr>
        <p:spPr>
          <a:xfrm>
            <a:off x="7998974" y="2285189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1" name="Oval 2470"/>
          <p:cNvSpPr/>
          <p:nvPr userDrawn="1"/>
        </p:nvSpPr>
        <p:spPr>
          <a:xfrm>
            <a:off x="8067350" y="235398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2" name="Moon 2471"/>
          <p:cNvSpPr/>
          <p:nvPr userDrawn="1"/>
        </p:nvSpPr>
        <p:spPr>
          <a:xfrm>
            <a:off x="8067350" y="235398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3" name="Rectangle 2472"/>
          <p:cNvSpPr/>
          <p:nvPr userDrawn="1"/>
        </p:nvSpPr>
        <p:spPr>
          <a:xfrm>
            <a:off x="8379877" y="2285189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74" name="Oval 2473"/>
          <p:cNvSpPr/>
          <p:nvPr userDrawn="1"/>
        </p:nvSpPr>
        <p:spPr>
          <a:xfrm>
            <a:off x="8448253" y="235398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5" name="Moon 2474"/>
          <p:cNvSpPr/>
          <p:nvPr userDrawn="1"/>
        </p:nvSpPr>
        <p:spPr>
          <a:xfrm>
            <a:off x="8448253" y="235398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6" name="Rectangle 2475"/>
          <p:cNvSpPr/>
          <p:nvPr userDrawn="1"/>
        </p:nvSpPr>
        <p:spPr>
          <a:xfrm>
            <a:off x="8760781" y="2285189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77" name="Oval 2476"/>
          <p:cNvSpPr/>
          <p:nvPr userDrawn="1"/>
        </p:nvSpPr>
        <p:spPr>
          <a:xfrm>
            <a:off x="8829157" y="235398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8" name="Moon 2477"/>
          <p:cNvSpPr/>
          <p:nvPr userDrawn="1"/>
        </p:nvSpPr>
        <p:spPr>
          <a:xfrm>
            <a:off x="8829157" y="235398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9" name="Rectangle 2478"/>
          <p:cNvSpPr/>
          <p:nvPr userDrawn="1"/>
        </p:nvSpPr>
        <p:spPr>
          <a:xfrm>
            <a:off x="0" y="1904324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80" name="Oval 2479"/>
          <p:cNvSpPr/>
          <p:nvPr userDrawn="1"/>
        </p:nvSpPr>
        <p:spPr>
          <a:xfrm>
            <a:off x="68376" y="197312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1" name="Moon 2480"/>
          <p:cNvSpPr/>
          <p:nvPr userDrawn="1"/>
        </p:nvSpPr>
        <p:spPr>
          <a:xfrm>
            <a:off x="68376" y="197312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2" name="Rectangle 2481"/>
          <p:cNvSpPr/>
          <p:nvPr userDrawn="1"/>
        </p:nvSpPr>
        <p:spPr>
          <a:xfrm>
            <a:off x="380904" y="1904324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3" name="Oval 2482"/>
          <p:cNvSpPr/>
          <p:nvPr userDrawn="1"/>
        </p:nvSpPr>
        <p:spPr>
          <a:xfrm>
            <a:off x="449280" y="197312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4" name="Moon 2483"/>
          <p:cNvSpPr/>
          <p:nvPr userDrawn="1"/>
        </p:nvSpPr>
        <p:spPr>
          <a:xfrm>
            <a:off x="449280" y="197312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5" name="Rectangle 2484"/>
          <p:cNvSpPr/>
          <p:nvPr userDrawn="1"/>
        </p:nvSpPr>
        <p:spPr>
          <a:xfrm>
            <a:off x="761807" y="1904324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6" name="Oval 2485"/>
          <p:cNvSpPr/>
          <p:nvPr userDrawn="1"/>
        </p:nvSpPr>
        <p:spPr>
          <a:xfrm>
            <a:off x="830183" y="197312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7" name="Moon 2486"/>
          <p:cNvSpPr/>
          <p:nvPr userDrawn="1"/>
        </p:nvSpPr>
        <p:spPr>
          <a:xfrm>
            <a:off x="830183" y="197312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8" name="Rectangle 2487"/>
          <p:cNvSpPr/>
          <p:nvPr userDrawn="1"/>
        </p:nvSpPr>
        <p:spPr>
          <a:xfrm>
            <a:off x="1142711" y="1904324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9" name="Oval 2488"/>
          <p:cNvSpPr/>
          <p:nvPr userDrawn="1"/>
        </p:nvSpPr>
        <p:spPr>
          <a:xfrm>
            <a:off x="1211087" y="197312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0" name="Moon 2489"/>
          <p:cNvSpPr/>
          <p:nvPr userDrawn="1"/>
        </p:nvSpPr>
        <p:spPr>
          <a:xfrm>
            <a:off x="1211087" y="197312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6" name="Rectangle 2565"/>
          <p:cNvSpPr/>
          <p:nvPr userDrawn="1"/>
        </p:nvSpPr>
        <p:spPr>
          <a:xfrm>
            <a:off x="7618070" y="1904324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7" name="Oval 2566"/>
          <p:cNvSpPr/>
          <p:nvPr userDrawn="1"/>
        </p:nvSpPr>
        <p:spPr>
          <a:xfrm>
            <a:off x="7686446" y="197312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8" name="Moon 2567"/>
          <p:cNvSpPr/>
          <p:nvPr userDrawn="1"/>
        </p:nvSpPr>
        <p:spPr>
          <a:xfrm>
            <a:off x="7686446" y="197312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9" name="Rectangle 2568"/>
          <p:cNvSpPr/>
          <p:nvPr userDrawn="1"/>
        </p:nvSpPr>
        <p:spPr>
          <a:xfrm>
            <a:off x="7998974" y="1904324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0" name="Oval 2569"/>
          <p:cNvSpPr/>
          <p:nvPr userDrawn="1"/>
        </p:nvSpPr>
        <p:spPr>
          <a:xfrm>
            <a:off x="8067350" y="197312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1" name="Moon 2570"/>
          <p:cNvSpPr/>
          <p:nvPr userDrawn="1"/>
        </p:nvSpPr>
        <p:spPr>
          <a:xfrm>
            <a:off x="8067350" y="197312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2" name="Rectangle 2571"/>
          <p:cNvSpPr/>
          <p:nvPr userDrawn="1"/>
        </p:nvSpPr>
        <p:spPr>
          <a:xfrm>
            <a:off x="8379877" y="1904324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3" name="Oval 2572"/>
          <p:cNvSpPr/>
          <p:nvPr userDrawn="1"/>
        </p:nvSpPr>
        <p:spPr>
          <a:xfrm>
            <a:off x="8448253" y="197312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4" name="Moon 2573"/>
          <p:cNvSpPr/>
          <p:nvPr userDrawn="1"/>
        </p:nvSpPr>
        <p:spPr>
          <a:xfrm>
            <a:off x="8448253" y="197312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5" name="Rectangle 2574"/>
          <p:cNvSpPr/>
          <p:nvPr userDrawn="1"/>
        </p:nvSpPr>
        <p:spPr>
          <a:xfrm>
            <a:off x="8760781" y="1904324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6" name="Oval 2575"/>
          <p:cNvSpPr/>
          <p:nvPr userDrawn="1"/>
        </p:nvSpPr>
        <p:spPr>
          <a:xfrm>
            <a:off x="8829157" y="197312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7" name="Moon 2576"/>
          <p:cNvSpPr/>
          <p:nvPr userDrawn="1"/>
        </p:nvSpPr>
        <p:spPr>
          <a:xfrm>
            <a:off x="8829157" y="197312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8" name="Rectangle 2577"/>
          <p:cNvSpPr/>
          <p:nvPr userDrawn="1"/>
        </p:nvSpPr>
        <p:spPr>
          <a:xfrm>
            <a:off x="0" y="1523459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79" name="Oval 2578"/>
          <p:cNvSpPr/>
          <p:nvPr userDrawn="1"/>
        </p:nvSpPr>
        <p:spPr>
          <a:xfrm>
            <a:off x="68376" y="159225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0" name="Moon 2579"/>
          <p:cNvSpPr/>
          <p:nvPr userDrawn="1"/>
        </p:nvSpPr>
        <p:spPr>
          <a:xfrm>
            <a:off x="68376" y="159225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1" name="Rectangle 2580"/>
          <p:cNvSpPr/>
          <p:nvPr userDrawn="1"/>
        </p:nvSpPr>
        <p:spPr>
          <a:xfrm>
            <a:off x="380904" y="1523459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82" name="Oval 2581"/>
          <p:cNvSpPr/>
          <p:nvPr userDrawn="1"/>
        </p:nvSpPr>
        <p:spPr>
          <a:xfrm>
            <a:off x="449280" y="159225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3" name="Moon 2582"/>
          <p:cNvSpPr/>
          <p:nvPr userDrawn="1"/>
        </p:nvSpPr>
        <p:spPr>
          <a:xfrm>
            <a:off x="449280" y="159225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4" name="Rectangle 2583"/>
          <p:cNvSpPr/>
          <p:nvPr userDrawn="1"/>
        </p:nvSpPr>
        <p:spPr>
          <a:xfrm>
            <a:off x="761807" y="1523459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5" name="Oval 2584"/>
          <p:cNvSpPr/>
          <p:nvPr userDrawn="1"/>
        </p:nvSpPr>
        <p:spPr>
          <a:xfrm>
            <a:off x="830183" y="159225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6" name="Moon 2585"/>
          <p:cNvSpPr/>
          <p:nvPr userDrawn="1"/>
        </p:nvSpPr>
        <p:spPr>
          <a:xfrm>
            <a:off x="830183" y="159225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59" name="Rectangle 2658"/>
          <p:cNvSpPr/>
          <p:nvPr userDrawn="1"/>
        </p:nvSpPr>
        <p:spPr>
          <a:xfrm>
            <a:off x="7998974" y="1523459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0" name="Oval 2659"/>
          <p:cNvSpPr/>
          <p:nvPr userDrawn="1"/>
        </p:nvSpPr>
        <p:spPr>
          <a:xfrm>
            <a:off x="8067350" y="159225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1" name="Moon 2660"/>
          <p:cNvSpPr/>
          <p:nvPr userDrawn="1"/>
        </p:nvSpPr>
        <p:spPr>
          <a:xfrm>
            <a:off x="8067350" y="159225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2" name="Rectangle 2661"/>
          <p:cNvSpPr/>
          <p:nvPr userDrawn="1"/>
        </p:nvSpPr>
        <p:spPr>
          <a:xfrm>
            <a:off x="8379877" y="1523459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3" name="Oval 2662"/>
          <p:cNvSpPr/>
          <p:nvPr userDrawn="1"/>
        </p:nvSpPr>
        <p:spPr>
          <a:xfrm>
            <a:off x="8448253" y="159225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9" name="Moon 2678"/>
          <p:cNvSpPr/>
          <p:nvPr userDrawn="1"/>
        </p:nvSpPr>
        <p:spPr>
          <a:xfrm>
            <a:off x="8448253" y="159225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80" name="Rectangle 2679"/>
          <p:cNvSpPr/>
          <p:nvPr userDrawn="1"/>
        </p:nvSpPr>
        <p:spPr>
          <a:xfrm>
            <a:off x="8760781" y="1523459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81" name="Oval 2680"/>
          <p:cNvSpPr/>
          <p:nvPr userDrawn="1"/>
        </p:nvSpPr>
        <p:spPr>
          <a:xfrm>
            <a:off x="8829157" y="159225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82" name="Moon 2681"/>
          <p:cNvSpPr/>
          <p:nvPr userDrawn="1"/>
        </p:nvSpPr>
        <p:spPr>
          <a:xfrm>
            <a:off x="8829157" y="159225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83" name="Rectangle 2682"/>
          <p:cNvSpPr/>
          <p:nvPr userDrawn="1"/>
        </p:nvSpPr>
        <p:spPr>
          <a:xfrm>
            <a:off x="0" y="1142594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684" name="Oval 2683"/>
          <p:cNvSpPr/>
          <p:nvPr userDrawn="1"/>
        </p:nvSpPr>
        <p:spPr>
          <a:xfrm>
            <a:off x="68376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85" name="Moon 2684"/>
          <p:cNvSpPr/>
          <p:nvPr userDrawn="1"/>
        </p:nvSpPr>
        <p:spPr>
          <a:xfrm>
            <a:off x="68376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86" name="Rectangle 2685"/>
          <p:cNvSpPr/>
          <p:nvPr userDrawn="1"/>
        </p:nvSpPr>
        <p:spPr>
          <a:xfrm>
            <a:off x="380904" y="1142594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687" name="Oval 2686"/>
          <p:cNvSpPr/>
          <p:nvPr userDrawn="1"/>
        </p:nvSpPr>
        <p:spPr>
          <a:xfrm>
            <a:off x="449280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88" name="Moon 2687"/>
          <p:cNvSpPr/>
          <p:nvPr userDrawn="1"/>
        </p:nvSpPr>
        <p:spPr>
          <a:xfrm>
            <a:off x="449280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89" name="Rectangle 2688"/>
          <p:cNvSpPr/>
          <p:nvPr userDrawn="1"/>
        </p:nvSpPr>
        <p:spPr>
          <a:xfrm>
            <a:off x="761807" y="1142594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90" name="Oval 2689"/>
          <p:cNvSpPr/>
          <p:nvPr userDrawn="1"/>
        </p:nvSpPr>
        <p:spPr>
          <a:xfrm>
            <a:off x="830183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91" name="Moon 2690"/>
          <p:cNvSpPr/>
          <p:nvPr userDrawn="1"/>
        </p:nvSpPr>
        <p:spPr>
          <a:xfrm>
            <a:off x="830183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59" name="Rectangle 2758"/>
          <p:cNvSpPr/>
          <p:nvPr userDrawn="1"/>
        </p:nvSpPr>
        <p:spPr>
          <a:xfrm>
            <a:off x="7998974" y="1142594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0" name="Oval 2759"/>
          <p:cNvSpPr/>
          <p:nvPr userDrawn="1"/>
        </p:nvSpPr>
        <p:spPr>
          <a:xfrm>
            <a:off x="8067350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1" name="Moon 2760"/>
          <p:cNvSpPr/>
          <p:nvPr userDrawn="1"/>
        </p:nvSpPr>
        <p:spPr>
          <a:xfrm>
            <a:off x="8067350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2" name="Rectangle 2761"/>
          <p:cNvSpPr/>
          <p:nvPr userDrawn="1"/>
        </p:nvSpPr>
        <p:spPr>
          <a:xfrm>
            <a:off x="8379877" y="1142594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3" name="Oval 2762"/>
          <p:cNvSpPr/>
          <p:nvPr userDrawn="1"/>
        </p:nvSpPr>
        <p:spPr>
          <a:xfrm>
            <a:off x="8448253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4" name="Moon 2763"/>
          <p:cNvSpPr/>
          <p:nvPr userDrawn="1"/>
        </p:nvSpPr>
        <p:spPr>
          <a:xfrm>
            <a:off x="8448253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5" name="Rectangle 2764"/>
          <p:cNvSpPr/>
          <p:nvPr userDrawn="1"/>
        </p:nvSpPr>
        <p:spPr>
          <a:xfrm>
            <a:off x="8760781" y="1142594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6" name="Oval 2765"/>
          <p:cNvSpPr/>
          <p:nvPr userDrawn="1"/>
        </p:nvSpPr>
        <p:spPr>
          <a:xfrm>
            <a:off x="8829157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7" name="Moon 2766"/>
          <p:cNvSpPr/>
          <p:nvPr userDrawn="1"/>
        </p:nvSpPr>
        <p:spPr>
          <a:xfrm>
            <a:off x="8829157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8" name="Rectangle 2767"/>
          <p:cNvSpPr/>
          <p:nvPr userDrawn="1"/>
        </p:nvSpPr>
        <p:spPr>
          <a:xfrm>
            <a:off x="0" y="76173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69" name="Oval 2768"/>
          <p:cNvSpPr/>
          <p:nvPr userDrawn="1"/>
        </p:nvSpPr>
        <p:spPr>
          <a:xfrm>
            <a:off x="68376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70" name="Moon 2769"/>
          <p:cNvSpPr/>
          <p:nvPr userDrawn="1"/>
        </p:nvSpPr>
        <p:spPr>
          <a:xfrm>
            <a:off x="68376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71" name="Rectangle 2770"/>
          <p:cNvSpPr/>
          <p:nvPr userDrawn="1"/>
        </p:nvSpPr>
        <p:spPr>
          <a:xfrm>
            <a:off x="380904" y="76173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72" name="Oval 2771"/>
          <p:cNvSpPr/>
          <p:nvPr userDrawn="1"/>
        </p:nvSpPr>
        <p:spPr>
          <a:xfrm>
            <a:off x="449280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73" name="Moon 2772"/>
          <p:cNvSpPr/>
          <p:nvPr userDrawn="1"/>
        </p:nvSpPr>
        <p:spPr>
          <a:xfrm>
            <a:off x="449280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43" name="Rectangle 2842"/>
          <p:cNvSpPr/>
          <p:nvPr userDrawn="1"/>
        </p:nvSpPr>
        <p:spPr>
          <a:xfrm>
            <a:off x="8379877" y="76173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44" name="Oval 2843"/>
          <p:cNvSpPr/>
          <p:nvPr userDrawn="1"/>
        </p:nvSpPr>
        <p:spPr>
          <a:xfrm>
            <a:off x="8448253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45" name="Moon 2844"/>
          <p:cNvSpPr/>
          <p:nvPr userDrawn="1"/>
        </p:nvSpPr>
        <p:spPr>
          <a:xfrm>
            <a:off x="8448253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46" name="Rectangle 2845"/>
          <p:cNvSpPr/>
          <p:nvPr userDrawn="1"/>
        </p:nvSpPr>
        <p:spPr>
          <a:xfrm>
            <a:off x="8760781" y="76173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47" name="Oval 2846"/>
          <p:cNvSpPr/>
          <p:nvPr userDrawn="1"/>
        </p:nvSpPr>
        <p:spPr>
          <a:xfrm>
            <a:off x="8829157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48" name="Moon 2847"/>
          <p:cNvSpPr/>
          <p:nvPr userDrawn="1"/>
        </p:nvSpPr>
        <p:spPr>
          <a:xfrm>
            <a:off x="8829157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49" name="Rectangle 2848"/>
          <p:cNvSpPr/>
          <p:nvPr userDrawn="1"/>
        </p:nvSpPr>
        <p:spPr>
          <a:xfrm>
            <a:off x="0" y="380865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50" name="Oval 2849"/>
          <p:cNvSpPr/>
          <p:nvPr userDrawn="1"/>
        </p:nvSpPr>
        <p:spPr>
          <a:xfrm>
            <a:off x="68376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51" name="Moon 2850"/>
          <p:cNvSpPr/>
          <p:nvPr userDrawn="1"/>
        </p:nvSpPr>
        <p:spPr>
          <a:xfrm>
            <a:off x="68376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52" name="Rectangle 2851"/>
          <p:cNvSpPr/>
          <p:nvPr userDrawn="1"/>
        </p:nvSpPr>
        <p:spPr>
          <a:xfrm>
            <a:off x="380904" y="380865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53" name="Oval 2852"/>
          <p:cNvSpPr/>
          <p:nvPr userDrawn="1"/>
        </p:nvSpPr>
        <p:spPr>
          <a:xfrm>
            <a:off x="449280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54" name="Moon 2853"/>
          <p:cNvSpPr/>
          <p:nvPr userDrawn="1"/>
        </p:nvSpPr>
        <p:spPr>
          <a:xfrm>
            <a:off x="449280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24" name="Rectangle 2923"/>
          <p:cNvSpPr/>
          <p:nvPr userDrawn="1"/>
        </p:nvSpPr>
        <p:spPr>
          <a:xfrm>
            <a:off x="8379877" y="380865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25" name="Oval 2924"/>
          <p:cNvSpPr/>
          <p:nvPr userDrawn="1"/>
        </p:nvSpPr>
        <p:spPr>
          <a:xfrm>
            <a:off x="8448253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26" name="Moon 2925"/>
          <p:cNvSpPr/>
          <p:nvPr userDrawn="1"/>
        </p:nvSpPr>
        <p:spPr>
          <a:xfrm>
            <a:off x="8448253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27" name="Rectangle 2926"/>
          <p:cNvSpPr/>
          <p:nvPr userDrawn="1"/>
        </p:nvSpPr>
        <p:spPr>
          <a:xfrm>
            <a:off x="8760781" y="380865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28" name="Oval 2927"/>
          <p:cNvSpPr/>
          <p:nvPr userDrawn="1"/>
        </p:nvSpPr>
        <p:spPr>
          <a:xfrm>
            <a:off x="8829157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29" name="Moon 2928"/>
          <p:cNvSpPr/>
          <p:nvPr userDrawn="1"/>
        </p:nvSpPr>
        <p:spPr>
          <a:xfrm>
            <a:off x="8829157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30" name="Rectangle 2929"/>
          <p:cNvSpPr/>
          <p:nvPr userDrawn="1"/>
        </p:nvSpPr>
        <p:spPr>
          <a:xfrm>
            <a:off x="0" y="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31" name="Oval 2930"/>
          <p:cNvSpPr/>
          <p:nvPr userDrawn="1"/>
        </p:nvSpPr>
        <p:spPr>
          <a:xfrm>
            <a:off x="68376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32" name="Moon 2931"/>
          <p:cNvSpPr/>
          <p:nvPr userDrawn="1"/>
        </p:nvSpPr>
        <p:spPr>
          <a:xfrm>
            <a:off x="68376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33" name="Rectangle 2932"/>
          <p:cNvSpPr/>
          <p:nvPr userDrawn="1"/>
        </p:nvSpPr>
        <p:spPr>
          <a:xfrm>
            <a:off x="380904" y="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34" name="Oval 2933"/>
          <p:cNvSpPr/>
          <p:nvPr userDrawn="1"/>
        </p:nvSpPr>
        <p:spPr>
          <a:xfrm>
            <a:off x="449280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35" name="Moon 2934"/>
          <p:cNvSpPr/>
          <p:nvPr userDrawn="1"/>
        </p:nvSpPr>
        <p:spPr>
          <a:xfrm>
            <a:off x="449280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02" name="Rectangle 3001"/>
          <p:cNvSpPr/>
          <p:nvPr userDrawn="1"/>
        </p:nvSpPr>
        <p:spPr>
          <a:xfrm>
            <a:off x="8379877" y="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03" name="Oval 3002"/>
          <p:cNvSpPr/>
          <p:nvPr userDrawn="1"/>
        </p:nvSpPr>
        <p:spPr>
          <a:xfrm>
            <a:off x="8448253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04" name="Moon 3003"/>
          <p:cNvSpPr/>
          <p:nvPr userDrawn="1"/>
        </p:nvSpPr>
        <p:spPr>
          <a:xfrm>
            <a:off x="8448253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05" name="Rectangle 3004"/>
          <p:cNvSpPr/>
          <p:nvPr userDrawn="1"/>
        </p:nvSpPr>
        <p:spPr>
          <a:xfrm>
            <a:off x="8760781" y="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06" name="Oval 3005"/>
          <p:cNvSpPr/>
          <p:nvPr userDrawn="1"/>
        </p:nvSpPr>
        <p:spPr>
          <a:xfrm>
            <a:off x="8829157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07" name="Moon 3006"/>
          <p:cNvSpPr/>
          <p:nvPr userDrawn="1"/>
        </p:nvSpPr>
        <p:spPr>
          <a:xfrm>
            <a:off x="8829157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09" name="Title 1"/>
          <p:cNvSpPr>
            <a:spLocks noGrp="1"/>
          </p:cNvSpPr>
          <p:nvPr>
            <p:ph type="ctrTitle"/>
          </p:nvPr>
        </p:nvSpPr>
        <p:spPr>
          <a:xfrm>
            <a:off x="1046818" y="41898"/>
            <a:ext cx="7050365" cy="1978560"/>
          </a:xfrm>
        </p:spPr>
        <p:txBody>
          <a:bodyPr anchor="ctr"/>
          <a:lstStyle>
            <a:lvl1pPr algn="ctr">
              <a:defRPr sz="6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010" name="Subtitle 2"/>
          <p:cNvSpPr>
            <a:spLocks noGrp="1"/>
          </p:cNvSpPr>
          <p:nvPr>
            <p:ph type="subTitle" idx="1"/>
          </p:nvPr>
        </p:nvSpPr>
        <p:spPr>
          <a:xfrm>
            <a:off x="1999744" y="2112533"/>
            <a:ext cx="5142233" cy="1629752"/>
          </a:xfrm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035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LEGO - Title and Content 1">
    <p:bg>
      <p:bgPr>
        <a:gradFill>
          <a:gsLst>
            <a:gs pos="47000">
              <a:schemeClr val="accent3">
                <a:lumMod val="5000"/>
                <a:lumOff val="95000"/>
              </a:schemeClr>
            </a:gs>
            <a:gs pos="83000">
              <a:schemeClr val="accent3">
                <a:lumMod val="45000"/>
                <a:lumOff val="5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2133" y="365126"/>
            <a:ext cx="7399734" cy="1325563"/>
          </a:xfrm>
        </p:spPr>
        <p:txBody>
          <a:bodyPr>
            <a:normAutofit/>
          </a:bodyPr>
          <a:lstStyle>
            <a:lvl1pPr>
              <a:defRPr sz="5400" b="0"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133" y="1825625"/>
            <a:ext cx="7399734" cy="435133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72133" y="6356351"/>
            <a:ext cx="2057400" cy="365125"/>
          </a:xfrm>
        </p:spPr>
        <p:txBody>
          <a:bodyPr/>
          <a:lstStyle/>
          <a:p>
            <a:r>
              <a:rPr lang="en-US" smtClean="0"/>
              <a:t>Your Date Here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Your Footer Here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4467" y="6356351"/>
            <a:ext cx="2057400" cy="365125"/>
          </a:xfrm>
        </p:spPr>
        <p:txBody>
          <a:bodyPr/>
          <a:lstStyle/>
          <a:p>
            <a:fld id="{8D842041-FF2F-430B-AD32-D8E9A72EA7BB}" type="slidenum">
              <a:rPr lang="en-US" smtClean="0"/>
              <a:t>‹#›</a:t>
            </a:fld>
            <a:endParaRPr lang="en-US"/>
          </a:p>
        </p:txBody>
      </p:sp>
      <p:sp>
        <p:nvSpPr>
          <p:cNvPr id="223" name="Rectangle 222"/>
          <p:cNvSpPr/>
          <p:nvPr userDrawn="1"/>
        </p:nvSpPr>
        <p:spPr>
          <a:xfrm>
            <a:off x="0" y="647470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Oval 223"/>
          <p:cNvSpPr/>
          <p:nvPr userDrawn="1"/>
        </p:nvSpPr>
        <p:spPr>
          <a:xfrm>
            <a:off x="68376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Moon 224"/>
          <p:cNvSpPr/>
          <p:nvPr userDrawn="1"/>
        </p:nvSpPr>
        <p:spPr>
          <a:xfrm>
            <a:off x="68376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Rectangle 225"/>
          <p:cNvSpPr/>
          <p:nvPr userDrawn="1"/>
        </p:nvSpPr>
        <p:spPr>
          <a:xfrm>
            <a:off x="380904" y="6474700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Oval 226"/>
          <p:cNvSpPr/>
          <p:nvPr userDrawn="1"/>
        </p:nvSpPr>
        <p:spPr>
          <a:xfrm>
            <a:off x="449280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Moon 227"/>
          <p:cNvSpPr/>
          <p:nvPr userDrawn="1"/>
        </p:nvSpPr>
        <p:spPr>
          <a:xfrm>
            <a:off x="449280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Rectangle 228"/>
          <p:cNvSpPr/>
          <p:nvPr userDrawn="1"/>
        </p:nvSpPr>
        <p:spPr>
          <a:xfrm>
            <a:off x="8379877" y="6474700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Oval 229"/>
          <p:cNvSpPr/>
          <p:nvPr userDrawn="1"/>
        </p:nvSpPr>
        <p:spPr>
          <a:xfrm>
            <a:off x="8448253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Moon 230"/>
          <p:cNvSpPr/>
          <p:nvPr userDrawn="1"/>
        </p:nvSpPr>
        <p:spPr>
          <a:xfrm>
            <a:off x="8448253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Rectangle 231"/>
          <p:cNvSpPr/>
          <p:nvPr userDrawn="1"/>
        </p:nvSpPr>
        <p:spPr>
          <a:xfrm>
            <a:off x="8760781" y="6474700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Oval 232"/>
          <p:cNvSpPr/>
          <p:nvPr userDrawn="1"/>
        </p:nvSpPr>
        <p:spPr>
          <a:xfrm>
            <a:off x="8829157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Moon 233"/>
          <p:cNvSpPr/>
          <p:nvPr userDrawn="1"/>
        </p:nvSpPr>
        <p:spPr>
          <a:xfrm>
            <a:off x="8829157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Rectangle 234"/>
          <p:cNvSpPr/>
          <p:nvPr userDrawn="1"/>
        </p:nvSpPr>
        <p:spPr>
          <a:xfrm>
            <a:off x="0" y="6093836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" name="Oval 235"/>
          <p:cNvSpPr/>
          <p:nvPr userDrawn="1"/>
        </p:nvSpPr>
        <p:spPr>
          <a:xfrm>
            <a:off x="68376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Moon 236"/>
          <p:cNvSpPr/>
          <p:nvPr userDrawn="1"/>
        </p:nvSpPr>
        <p:spPr>
          <a:xfrm>
            <a:off x="68376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Rectangle 237"/>
          <p:cNvSpPr/>
          <p:nvPr userDrawn="1"/>
        </p:nvSpPr>
        <p:spPr>
          <a:xfrm>
            <a:off x="380904" y="6093836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Oval 238"/>
          <p:cNvSpPr/>
          <p:nvPr userDrawn="1"/>
        </p:nvSpPr>
        <p:spPr>
          <a:xfrm>
            <a:off x="449280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Moon 239"/>
          <p:cNvSpPr/>
          <p:nvPr userDrawn="1"/>
        </p:nvSpPr>
        <p:spPr>
          <a:xfrm>
            <a:off x="449280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Rectangle 240"/>
          <p:cNvSpPr/>
          <p:nvPr userDrawn="1"/>
        </p:nvSpPr>
        <p:spPr>
          <a:xfrm>
            <a:off x="8379877" y="6093836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2" name="Oval 241"/>
          <p:cNvSpPr/>
          <p:nvPr userDrawn="1"/>
        </p:nvSpPr>
        <p:spPr>
          <a:xfrm>
            <a:off x="8448253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Moon 242"/>
          <p:cNvSpPr/>
          <p:nvPr userDrawn="1"/>
        </p:nvSpPr>
        <p:spPr>
          <a:xfrm>
            <a:off x="8448253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" name="Rectangle 243"/>
          <p:cNvSpPr/>
          <p:nvPr userDrawn="1"/>
        </p:nvSpPr>
        <p:spPr>
          <a:xfrm>
            <a:off x="8760781" y="6093836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5" name="Oval 244"/>
          <p:cNvSpPr/>
          <p:nvPr userDrawn="1"/>
        </p:nvSpPr>
        <p:spPr>
          <a:xfrm>
            <a:off x="8829157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" name="Moon 245"/>
          <p:cNvSpPr/>
          <p:nvPr userDrawn="1"/>
        </p:nvSpPr>
        <p:spPr>
          <a:xfrm>
            <a:off x="8829157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" name="Rectangle 246"/>
          <p:cNvSpPr/>
          <p:nvPr userDrawn="1"/>
        </p:nvSpPr>
        <p:spPr>
          <a:xfrm>
            <a:off x="0" y="5712972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8" name="Oval 247"/>
          <p:cNvSpPr/>
          <p:nvPr userDrawn="1"/>
        </p:nvSpPr>
        <p:spPr>
          <a:xfrm>
            <a:off x="68376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Moon 248"/>
          <p:cNvSpPr/>
          <p:nvPr userDrawn="1"/>
        </p:nvSpPr>
        <p:spPr>
          <a:xfrm>
            <a:off x="68376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Rectangle 249"/>
          <p:cNvSpPr/>
          <p:nvPr userDrawn="1"/>
        </p:nvSpPr>
        <p:spPr>
          <a:xfrm>
            <a:off x="380904" y="5712972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Oval 250"/>
          <p:cNvSpPr/>
          <p:nvPr userDrawn="1"/>
        </p:nvSpPr>
        <p:spPr>
          <a:xfrm>
            <a:off x="449280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" name="Moon 251"/>
          <p:cNvSpPr/>
          <p:nvPr userDrawn="1"/>
        </p:nvSpPr>
        <p:spPr>
          <a:xfrm>
            <a:off x="449280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" name="Rectangle 252"/>
          <p:cNvSpPr/>
          <p:nvPr userDrawn="1"/>
        </p:nvSpPr>
        <p:spPr>
          <a:xfrm>
            <a:off x="8379877" y="5712972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" name="Oval 253"/>
          <p:cNvSpPr/>
          <p:nvPr userDrawn="1"/>
        </p:nvSpPr>
        <p:spPr>
          <a:xfrm>
            <a:off x="8448253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" name="Moon 254"/>
          <p:cNvSpPr/>
          <p:nvPr userDrawn="1"/>
        </p:nvSpPr>
        <p:spPr>
          <a:xfrm>
            <a:off x="8448253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" name="Rectangle 255"/>
          <p:cNvSpPr/>
          <p:nvPr userDrawn="1"/>
        </p:nvSpPr>
        <p:spPr>
          <a:xfrm>
            <a:off x="8760781" y="5712972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Oval 256"/>
          <p:cNvSpPr/>
          <p:nvPr userDrawn="1"/>
        </p:nvSpPr>
        <p:spPr>
          <a:xfrm>
            <a:off x="8829157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" name="Moon 257"/>
          <p:cNvSpPr/>
          <p:nvPr userDrawn="1"/>
        </p:nvSpPr>
        <p:spPr>
          <a:xfrm>
            <a:off x="8829157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" name="Rectangle 258"/>
          <p:cNvSpPr/>
          <p:nvPr userDrawn="1"/>
        </p:nvSpPr>
        <p:spPr>
          <a:xfrm>
            <a:off x="0" y="5332107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" name="Oval 259"/>
          <p:cNvSpPr/>
          <p:nvPr userDrawn="1"/>
        </p:nvSpPr>
        <p:spPr>
          <a:xfrm>
            <a:off x="68376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1" name="Moon 260"/>
          <p:cNvSpPr/>
          <p:nvPr userDrawn="1"/>
        </p:nvSpPr>
        <p:spPr>
          <a:xfrm>
            <a:off x="68376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2" name="Rectangle 261"/>
          <p:cNvSpPr/>
          <p:nvPr userDrawn="1"/>
        </p:nvSpPr>
        <p:spPr>
          <a:xfrm>
            <a:off x="380904" y="5332107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3" name="Oval 262"/>
          <p:cNvSpPr/>
          <p:nvPr userDrawn="1"/>
        </p:nvSpPr>
        <p:spPr>
          <a:xfrm>
            <a:off x="449280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4" name="Moon 263"/>
          <p:cNvSpPr/>
          <p:nvPr userDrawn="1"/>
        </p:nvSpPr>
        <p:spPr>
          <a:xfrm>
            <a:off x="449280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5" name="Rectangle 264"/>
          <p:cNvSpPr/>
          <p:nvPr userDrawn="1"/>
        </p:nvSpPr>
        <p:spPr>
          <a:xfrm>
            <a:off x="8379877" y="5332107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" name="Oval 265"/>
          <p:cNvSpPr/>
          <p:nvPr userDrawn="1"/>
        </p:nvSpPr>
        <p:spPr>
          <a:xfrm>
            <a:off x="8448253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" name="Moon 266"/>
          <p:cNvSpPr/>
          <p:nvPr userDrawn="1"/>
        </p:nvSpPr>
        <p:spPr>
          <a:xfrm>
            <a:off x="8448253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8" name="Rectangle 267"/>
          <p:cNvSpPr/>
          <p:nvPr userDrawn="1"/>
        </p:nvSpPr>
        <p:spPr>
          <a:xfrm>
            <a:off x="8760781" y="5332107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9" name="Oval 268"/>
          <p:cNvSpPr/>
          <p:nvPr userDrawn="1"/>
        </p:nvSpPr>
        <p:spPr>
          <a:xfrm>
            <a:off x="8829157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0" name="Moon 269"/>
          <p:cNvSpPr/>
          <p:nvPr userDrawn="1"/>
        </p:nvSpPr>
        <p:spPr>
          <a:xfrm>
            <a:off x="8829157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1" name="Rectangle 270"/>
          <p:cNvSpPr/>
          <p:nvPr userDrawn="1"/>
        </p:nvSpPr>
        <p:spPr>
          <a:xfrm>
            <a:off x="0" y="4951242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2" name="Oval 271"/>
          <p:cNvSpPr/>
          <p:nvPr userDrawn="1"/>
        </p:nvSpPr>
        <p:spPr>
          <a:xfrm>
            <a:off x="68376" y="502003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3" name="Moon 272"/>
          <p:cNvSpPr/>
          <p:nvPr userDrawn="1"/>
        </p:nvSpPr>
        <p:spPr>
          <a:xfrm>
            <a:off x="68376" y="502003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4" name="Rectangle 273"/>
          <p:cNvSpPr/>
          <p:nvPr userDrawn="1"/>
        </p:nvSpPr>
        <p:spPr>
          <a:xfrm>
            <a:off x="380904" y="4951242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5" name="Oval 274"/>
          <p:cNvSpPr/>
          <p:nvPr userDrawn="1"/>
        </p:nvSpPr>
        <p:spPr>
          <a:xfrm>
            <a:off x="449280" y="502003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" name="Moon 275"/>
          <p:cNvSpPr/>
          <p:nvPr userDrawn="1"/>
        </p:nvSpPr>
        <p:spPr>
          <a:xfrm>
            <a:off x="449280" y="502003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7" name="Rectangle 276"/>
          <p:cNvSpPr/>
          <p:nvPr userDrawn="1"/>
        </p:nvSpPr>
        <p:spPr>
          <a:xfrm>
            <a:off x="8379877" y="4951242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8" name="Oval 277"/>
          <p:cNvSpPr/>
          <p:nvPr userDrawn="1"/>
        </p:nvSpPr>
        <p:spPr>
          <a:xfrm>
            <a:off x="8448253" y="502003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9" name="Moon 278"/>
          <p:cNvSpPr/>
          <p:nvPr userDrawn="1"/>
        </p:nvSpPr>
        <p:spPr>
          <a:xfrm>
            <a:off x="8448253" y="502003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0" name="Rectangle 279"/>
          <p:cNvSpPr/>
          <p:nvPr userDrawn="1"/>
        </p:nvSpPr>
        <p:spPr>
          <a:xfrm>
            <a:off x="8760781" y="4951242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1" name="Oval 280"/>
          <p:cNvSpPr/>
          <p:nvPr userDrawn="1"/>
        </p:nvSpPr>
        <p:spPr>
          <a:xfrm>
            <a:off x="8829157" y="502003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2" name="Moon 281"/>
          <p:cNvSpPr/>
          <p:nvPr userDrawn="1"/>
        </p:nvSpPr>
        <p:spPr>
          <a:xfrm>
            <a:off x="8829157" y="502003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3" name="Rectangle 282"/>
          <p:cNvSpPr/>
          <p:nvPr userDrawn="1"/>
        </p:nvSpPr>
        <p:spPr>
          <a:xfrm>
            <a:off x="0" y="4570377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4" name="Oval 283"/>
          <p:cNvSpPr/>
          <p:nvPr userDrawn="1"/>
        </p:nvSpPr>
        <p:spPr>
          <a:xfrm>
            <a:off x="68376" y="463917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5" name="Moon 284"/>
          <p:cNvSpPr/>
          <p:nvPr userDrawn="1"/>
        </p:nvSpPr>
        <p:spPr>
          <a:xfrm>
            <a:off x="68376" y="463917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6" name="Rectangle 285"/>
          <p:cNvSpPr/>
          <p:nvPr userDrawn="1"/>
        </p:nvSpPr>
        <p:spPr>
          <a:xfrm>
            <a:off x="380904" y="4570377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7" name="Oval 286"/>
          <p:cNvSpPr/>
          <p:nvPr userDrawn="1"/>
        </p:nvSpPr>
        <p:spPr>
          <a:xfrm>
            <a:off x="449280" y="463917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8" name="Moon 287"/>
          <p:cNvSpPr/>
          <p:nvPr userDrawn="1"/>
        </p:nvSpPr>
        <p:spPr>
          <a:xfrm>
            <a:off x="449280" y="463917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9" name="Rectangle 288"/>
          <p:cNvSpPr/>
          <p:nvPr userDrawn="1"/>
        </p:nvSpPr>
        <p:spPr>
          <a:xfrm>
            <a:off x="8379877" y="4570377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0" name="Oval 289"/>
          <p:cNvSpPr/>
          <p:nvPr userDrawn="1"/>
        </p:nvSpPr>
        <p:spPr>
          <a:xfrm>
            <a:off x="8448253" y="463917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1" name="Moon 290"/>
          <p:cNvSpPr/>
          <p:nvPr userDrawn="1"/>
        </p:nvSpPr>
        <p:spPr>
          <a:xfrm>
            <a:off x="8448253" y="463917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2" name="Rectangle 291"/>
          <p:cNvSpPr/>
          <p:nvPr userDrawn="1"/>
        </p:nvSpPr>
        <p:spPr>
          <a:xfrm>
            <a:off x="8760781" y="4570377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93" name="Oval 292"/>
          <p:cNvSpPr/>
          <p:nvPr userDrawn="1"/>
        </p:nvSpPr>
        <p:spPr>
          <a:xfrm>
            <a:off x="8829157" y="463917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4" name="Moon 293"/>
          <p:cNvSpPr/>
          <p:nvPr userDrawn="1"/>
        </p:nvSpPr>
        <p:spPr>
          <a:xfrm>
            <a:off x="8829157" y="463917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5" name="Rectangle 294"/>
          <p:cNvSpPr/>
          <p:nvPr userDrawn="1"/>
        </p:nvSpPr>
        <p:spPr>
          <a:xfrm>
            <a:off x="0" y="4189513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6" name="Oval 295"/>
          <p:cNvSpPr/>
          <p:nvPr userDrawn="1"/>
        </p:nvSpPr>
        <p:spPr>
          <a:xfrm>
            <a:off x="68376" y="425831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7" name="Moon 296"/>
          <p:cNvSpPr/>
          <p:nvPr userDrawn="1"/>
        </p:nvSpPr>
        <p:spPr>
          <a:xfrm>
            <a:off x="68376" y="425831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8" name="Rectangle 297"/>
          <p:cNvSpPr/>
          <p:nvPr userDrawn="1"/>
        </p:nvSpPr>
        <p:spPr>
          <a:xfrm>
            <a:off x="380904" y="4189513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9" name="Oval 298"/>
          <p:cNvSpPr/>
          <p:nvPr userDrawn="1"/>
        </p:nvSpPr>
        <p:spPr>
          <a:xfrm>
            <a:off x="449280" y="425831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0" name="Moon 299"/>
          <p:cNvSpPr/>
          <p:nvPr userDrawn="1"/>
        </p:nvSpPr>
        <p:spPr>
          <a:xfrm>
            <a:off x="449280" y="425831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1" name="Rectangle 300"/>
          <p:cNvSpPr/>
          <p:nvPr userDrawn="1"/>
        </p:nvSpPr>
        <p:spPr>
          <a:xfrm>
            <a:off x="8379877" y="4189513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2" name="Oval 301"/>
          <p:cNvSpPr/>
          <p:nvPr userDrawn="1"/>
        </p:nvSpPr>
        <p:spPr>
          <a:xfrm>
            <a:off x="8448253" y="425831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3" name="Moon 302"/>
          <p:cNvSpPr/>
          <p:nvPr userDrawn="1"/>
        </p:nvSpPr>
        <p:spPr>
          <a:xfrm>
            <a:off x="8448253" y="425831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4" name="Rectangle 303"/>
          <p:cNvSpPr/>
          <p:nvPr userDrawn="1"/>
        </p:nvSpPr>
        <p:spPr>
          <a:xfrm>
            <a:off x="8760781" y="4189513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5" name="Oval 304"/>
          <p:cNvSpPr/>
          <p:nvPr userDrawn="1"/>
        </p:nvSpPr>
        <p:spPr>
          <a:xfrm>
            <a:off x="8829157" y="425831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6" name="Moon 305"/>
          <p:cNvSpPr/>
          <p:nvPr userDrawn="1"/>
        </p:nvSpPr>
        <p:spPr>
          <a:xfrm>
            <a:off x="8829157" y="425831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" name="Rectangle 306"/>
          <p:cNvSpPr/>
          <p:nvPr userDrawn="1"/>
        </p:nvSpPr>
        <p:spPr>
          <a:xfrm>
            <a:off x="0" y="3808648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08" name="Oval 307"/>
          <p:cNvSpPr/>
          <p:nvPr userDrawn="1"/>
        </p:nvSpPr>
        <p:spPr>
          <a:xfrm>
            <a:off x="68376" y="387744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9" name="Moon 308"/>
          <p:cNvSpPr/>
          <p:nvPr userDrawn="1"/>
        </p:nvSpPr>
        <p:spPr>
          <a:xfrm>
            <a:off x="68376" y="387744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0" name="Rectangle 309"/>
          <p:cNvSpPr/>
          <p:nvPr userDrawn="1"/>
        </p:nvSpPr>
        <p:spPr>
          <a:xfrm>
            <a:off x="380904" y="3808648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11" name="Oval 310"/>
          <p:cNvSpPr/>
          <p:nvPr userDrawn="1"/>
        </p:nvSpPr>
        <p:spPr>
          <a:xfrm>
            <a:off x="449280" y="387744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2" name="Moon 311"/>
          <p:cNvSpPr/>
          <p:nvPr userDrawn="1"/>
        </p:nvSpPr>
        <p:spPr>
          <a:xfrm>
            <a:off x="449280" y="387744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3" name="Rectangle 312"/>
          <p:cNvSpPr/>
          <p:nvPr userDrawn="1"/>
        </p:nvSpPr>
        <p:spPr>
          <a:xfrm>
            <a:off x="8379877" y="3808648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14" name="Oval 313"/>
          <p:cNvSpPr/>
          <p:nvPr userDrawn="1"/>
        </p:nvSpPr>
        <p:spPr>
          <a:xfrm>
            <a:off x="8448253" y="387744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5" name="Moon 314"/>
          <p:cNvSpPr/>
          <p:nvPr userDrawn="1"/>
        </p:nvSpPr>
        <p:spPr>
          <a:xfrm>
            <a:off x="8448253" y="387744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6" name="Rectangle 315"/>
          <p:cNvSpPr/>
          <p:nvPr userDrawn="1"/>
        </p:nvSpPr>
        <p:spPr>
          <a:xfrm>
            <a:off x="8760781" y="3808648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7" name="Oval 316"/>
          <p:cNvSpPr/>
          <p:nvPr userDrawn="1"/>
        </p:nvSpPr>
        <p:spPr>
          <a:xfrm>
            <a:off x="8829157" y="387744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8" name="Moon 317"/>
          <p:cNvSpPr/>
          <p:nvPr userDrawn="1"/>
        </p:nvSpPr>
        <p:spPr>
          <a:xfrm>
            <a:off x="8829157" y="387744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9" name="Rectangle 318"/>
          <p:cNvSpPr/>
          <p:nvPr userDrawn="1"/>
        </p:nvSpPr>
        <p:spPr>
          <a:xfrm>
            <a:off x="0" y="3427783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0" name="Oval 319"/>
          <p:cNvSpPr/>
          <p:nvPr userDrawn="1"/>
        </p:nvSpPr>
        <p:spPr>
          <a:xfrm>
            <a:off x="68376" y="349658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1" name="Moon 320"/>
          <p:cNvSpPr/>
          <p:nvPr userDrawn="1"/>
        </p:nvSpPr>
        <p:spPr>
          <a:xfrm>
            <a:off x="68376" y="349658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2" name="Rectangle 321"/>
          <p:cNvSpPr/>
          <p:nvPr userDrawn="1"/>
        </p:nvSpPr>
        <p:spPr>
          <a:xfrm>
            <a:off x="380904" y="3427783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3" name="Oval 322"/>
          <p:cNvSpPr/>
          <p:nvPr userDrawn="1"/>
        </p:nvSpPr>
        <p:spPr>
          <a:xfrm>
            <a:off x="449280" y="349658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4" name="Moon 323"/>
          <p:cNvSpPr/>
          <p:nvPr userDrawn="1"/>
        </p:nvSpPr>
        <p:spPr>
          <a:xfrm>
            <a:off x="449280" y="349658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5" name="Rectangle 324"/>
          <p:cNvSpPr/>
          <p:nvPr userDrawn="1"/>
        </p:nvSpPr>
        <p:spPr>
          <a:xfrm>
            <a:off x="8379877" y="3427783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6" name="Oval 325"/>
          <p:cNvSpPr/>
          <p:nvPr userDrawn="1"/>
        </p:nvSpPr>
        <p:spPr>
          <a:xfrm>
            <a:off x="8448253" y="349658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7" name="Moon 326"/>
          <p:cNvSpPr/>
          <p:nvPr userDrawn="1"/>
        </p:nvSpPr>
        <p:spPr>
          <a:xfrm>
            <a:off x="8448253" y="349658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8" name="Rectangle 327"/>
          <p:cNvSpPr/>
          <p:nvPr userDrawn="1"/>
        </p:nvSpPr>
        <p:spPr>
          <a:xfrm>
            <a:off x="8760781" y="3427783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9" name="Oval 328"/>
          <p:cNvSpPr/>
          <p:nvPr userDrawn="1"/>
        </p:nvSpPr>
        <p:spPr>
          <a:xfrm>
            <a:off x="8829157" y="349658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0" name="Moon 329"/>
          <p:cNvSpPr/>
          <p:nvPr userDrawn="1"/>
        </p:nvSpPr>
        <p:spPr>
          <a:xfrm>
            <a:off x="8829157" y="349658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1" name="Rectangle 330"/>
          <p:cNvSpPr/>
          <p:nvPr userDrawn="1"/>
        </p:nvSpPr>
        <p:spPr>
          <a:xfrm>
            <a:off x="0" y="3046918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2" name="Oval 331"/>
          <p:cNvSpPr/>
          <p:nvPr userDrawn="1"/>
        </p:nvSpPr>
        <p:spPr>
          <a:xfrm>
            <a:off x="68376" y="311571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3" name="Moon 332"/>
          <p:cNvSpPr/>
          <p:nvPr userDrawn="1"/>
        </p:nvSpPr>
        <p:spPr>
          <a:xfrm>
            <a:off x="68376" y="311571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4" name="Rectangle 333"/>
          <p:cNvSpPr/>
          <p:nvPr userDrawn="1"/>
        </p:nvSpPr>
        <p:spPr>
          <a:xfrm>
            <a:off x="380904" y="3046918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5" name="Oval 334"/>
          <p:cNvSpPr/>
          <p:nvPr userDrawn="1"/>
        </p:nvSpPr>
        <p:spPr>
          <a:xfrm>
            <a:off x="449280" y="311571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6" name="Moon 335"/>
          <p:cNvSpPr/>
          <p:nvPr userDrawn="1"/>
        </p:nvSpPr>
        <p:spPr>
          <a:xfrm>
            <a:off x="449280" y="311571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7" name="Rectangle 336"/>
          <p:cNvSpPr/>
          <p:nvPr userDrawn="1"/>
        </p:nvSpPr>
        <p:spPr>
          <a:xfrm>
            <a:off x="8379877" y="3046918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38" name="Oval 337"/>
          <p:cNvSpPr/>
          <p:nvPr userDrawn="1"/>
        </p:nvSpPr>
        <p:spPr>
          <a:xfrm>
            <a:off x="8448253" y="311571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9" name="Moon 338"/>
          <p:cNvSpPr/>
          <p:nvPr userDrawn="1"/>
        </p:nvSpPr>
        <p:spPr>
          <a:xfrm>
            <a:off x="8448253" y="311571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0" name="Rectangle 339"/>
          <p:cNvSpPr/>
          <p:nvPr userDrawn="1"/>
        </p:nvSpPr>
        <p:spPr>
          <a:xfrm>
            <a:off x="8760781" y="3046918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41" name="Oval 340"/>
          <p:cNvSpPr/>
          <p:nvPr userDrawn="1"/>
        </p:nvSpPr>
        <p:spPr>
          <a:xfrm>
            <a:off x="8829157" y="311571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2" name="Moon 341"/>
          <p:cNvSpPr/>
          <p:nvPr userDrawn="1"/>
        </p:nvSpPr>
        <p:spPr>
          <a:xfrm>
            <a:off x="8829157" y="311571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3" name="Rectangle 342"/>
          <p:cNvSpPr/>
          <p:nvPr userDrawn="1"/>
        </p:nvSpPr>
        <p:spPr>
          <a:xfrm>
            <a:off x="0" y="2666053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4" name="Oval 343"/>
          <p:cNvSpPr/>
          <p:nvPr userDrawn="1"/>
        </p:nvSpPr>
        <p:spPr>
          <a:xfrm>
            <a:off x="68376" y="273485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5" name="Moon 344"/>
          <p:cNvSpPr/>
          <p:nvPr userDrawn="1"/>
        </p:nvSpPr>
        <p:spPr>
          <a:xfrm>
            <a:off x="68376" y="273485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6" name="Rectangle 345"/>
          <p:cNvSpPr/>
          <p:nvPr userDrawn="1"/>
        </p:nvSpPr>
        <p:spPr>
          <a:xfrm>
            <a:off x="380904" y="2666053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47" name="Oval 346"/>
          <p:cNvSpPr/>
          <p:nvPr userDrawn="1"/>
        </p:nvSpPr>
        <p:spPr>
          <a:xfrm>
            <a:off x="449280" y="273485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8" name="Moon 347"/>
          <p:cNvSpPr/>
          <p:nvPr userDrawn="1"/>
        </p:nvSpPr>
        <p:spPr>
          <a:xfrm>
            <a:off x="449280" y="273485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9" name="Rectangle 348"/>
          <p:cNvSpPr/>
          <p:nvPr userDrawn="1"/>
        </p:nvSpPr>
        <p:spPr>
          <a:xfrm>
            <a:off x="8379877" y="2666053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50" name="Oval 349"/>
          <p:cNvSpPr/>
          <p:nvPr userDrawn="1"/>
        </p:nvSpPr>
        <p:spPr>
          <a:xfrm>
            <a:off x="8448253" y="273485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1" name="Moon 350"/>
          <p:cNvSpPr/>
          <p:nvPr userDrawn="1"/>
        </p:nvSpPr>
        <p:spPr>
          <a:xfrm>
            <a:off x="8448253" y="273485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2" name="Rectangle 351"/>
          <p:cNvSpPr/>
          <p:nvPr userDrawn="1"/>
        </p:nvSpPr>
        <p:spPr>
          <a:xfrm>
            <a:off x="8760781" y="2666053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53" name="Oval 352"/>
          <p:cNvSpPr/>
          <p:nvPr userDrawn="1"/>
        </p:nvSpPr>
        <p:spPr>
          <a:xfrm>
            <a:off x="8829157" y="273485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4" name="Moon 353"/>
          <p:cNvSpPr/>
          <p:nvPr userDrawn="1"/>
        </p:nvSpPr>
        <p:spPr>
          <a:xfrm>
            <a:off x="8829157" y="273485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5" name="Rectangle 354"/>
          <p:cNvSpPr/>
          <p:nvPr userDrawn="1"/>
        </p:nvSpPr>
        <p:spPr>
          <a:xfrm>
            <a:off x="0" y="2285189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6" name="Oval 355"/>
          <p:cNvSpPr/>
          <p:nvPr userDrawn="1"/>
        </p:nvSpPr>
        <p:spPr>
          <a:xfrm>
            <a:off x="68376" y="235398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7" name="Moon 356"/>
          <p:cNvSpPr/>
          <p:nvPr userDrawn="1"/>
        </p:nvSpPr>
        <p:spPr>
          <a:xfrm>
            <a:off x="68376" y="235398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8" name="Rectangle 357"/>
          <p:cNvSpPr/>
          <p:nvPr userDrawn="1"/>
        </p:nvSpPr>
        <p:spPr>
          <a:xfrm>
            <a:off x="380904" y="2285189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9" name="Oval 358"/>
          <p:cNvSpPr/>
          <p:nvPr userDrawn="1"/>
        </p:nvSpPr>
        <p:spPr>
          <a:xfrm>
            <a:off x="449280" y="235398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0" name="Moon 359"/>
          <p:cNvSpPr/>
          <p:nvPr userDrawn="1"/>
        </p:nvSpPr>
        <p:spPr>
          <a:xfrm>
            <a:off x="449280" y="235398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1" name="Rectangle 360"/>
          <p:cNvSpPr/>
          <p:nvPr userDrawn="1"/>
        </p:nvSpPr>
        <p:spPr>
          <a:xfrm>
            <a:off x="8379877" y="2285189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62" name="Oval 361"/>
          <p:cNvSpPr/>
          <p:nvPr userDrawn="1"/>
        </p:nvSpPr>
        <p:spPr>
          <a:xfrm>
            <a:off x="8448253" y="235398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3" name="Moon 362"/>
          <p:cNvSpPr/>
          <p:nvPr userDrawn="1"/>
        </p:nvSpPr>
        <p:spPr>
          <a:xfrm>
            <a:off x="8448253" y="235398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4" name="Rectangle 363"/>
          <p:cNvSpPr/>
          <p:nvPr userDrawn="1"/>
        </p:nvSpPr>
        <p:spPr>
          <a:xfrm>
            <a:off x="8760781" y="2285189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65" name="Oval 364"/>
          <p:cNvSpPr/>
          <p:nvPr userDrawn="1"/>
        </p:nvSpPr>
        <p:spPr>
          <a:xfrm>
            <a:off x="8829157" y="235398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6" name="Moon 365"/>
          <p:cNvSpPr/>
          <p:nvPr userDrawn="1"/>
        </p:nvSpPr>
        <p:spPr>
          <a:xfrm>
            <a:off x="8829157" y="235398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7" name="Rectangle 366"/>
          <p:cNvSpPr/>
          <p:nvPr userDrawn="1"/>
        </p:nvSpPr>
        <p:spPr>
          <a:xfrm>
            <a:off x="0" y="1904324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68" name="Oval 367"/>
          <p:cNvSpPr/>
          <p:nvPr userDrawn="1"/>
        </p:nvSpPr>
        <p:spPr>
          <a:xfrm>
            <a:off x="68376" y="197312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9" name="Moon 368"/>
          <p:cNvSpPr/>
          <p:nvPr userDrawn="1"/>
        </p:nvSpPr>
        <p:spPr>
          <a:xfrm>
            <a:off x="68376" y="197312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0" name="Rectangle 369"/>
          <p:cNvSpPr/>
          <p:nvPr userDrawn="1"/>
        </p:nvSpPr>
        <p:spPr>
          <a:xfrm>
            <a:off x="380904" y="1904324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1" name="Oval 370"/>
          <p:cNvSpPr/>
          <p:nvPr userDrawn="1"/>
        </p:nvSpPr>
        <p:spPr>
          <a:xfrm>
            <a:off x="449280" y="197312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2" name="Moon 371"/>
          <p:cNvSpPr/>
          <p:nvPr userDrawn="1"/>
        </p:nvSpPr>
        <p:spPr>
          <a:xfrm>
            <a:off x="449280" y="197312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3" name="Rectangle 372"/>
          <p:cNvSpPr/>
          <p:nvPr userDrawn="1"/>
        </p:nvSpPr>
        <p:spPr>
          <a:xfrm>
            <a:off x="8379877" y="1904324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4" name="Oval 373"/>
          <p:cNvSpPr/>
          <p:nvPr userDrawn="1"/>
        </p:nvSpPr>
        <p:spPr>
          <a:xfrm>
            <a:off x="8448253" y="197312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5" name="Moon 374"/>
          <p:cNvSpPr/>
          <p:nvPr userDrawn="1"/>
        </p:nvSpPr>
        <p:spPr>
          <a:xfrm>
            <a:off x="8448253" y="197312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6" name="Rectangle 375"/>
          <p:cNvSpPr/>
          <p:nvPr userDrawn="1"/>
        </p:nvSpPr>
        <p:spPr>
          <a:xfrm>
            <a:off x="8760781" y="1904324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7" name="Oval 376"/>
          <p:cNvSpPr/>
          <p:nvPr userDrawn="1"/>
        </p:nvSpPr>
        <p:spPr>
          <a:xfrm>
            <a:off x="8829157" y="197312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8" name="Moon 377"/>
          <p:cNvSpPr/>
          <p:nvPr userDrawn="1"/>
        </p:nvSpPr>
        <p:spPr>
          <a:xfrm>
            <a:off x="8829157" y="197312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9" name="Rectangle 378"/>
          <p:cNvSpPr/>
          <p:nvPr userDrawn="1"/>
        </p:nvSpPr>
        <p:spPr>
          <a:xfrm>
            <a:off x="0" y="1523459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80" name="Oval 379"/>
          <p:cNvSpPr/>
          <p:nvPr userDrawn="1"/>
        </p:nvSpPr>
        <p:spPr>
          <a:xfrm>
            <a:off x="68376" y="159225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1" name="Moon 380"/>
          <p:cNvSpPr/>
          <p:nvPr userDrawn="1"/>
        </p:nvSpPr>
        <p:spPr>
          <a:xfrm>
            <a:off x="68376" y="159225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2" name="Rectangle 381"/>
          <p:cNvSpPr/>
          <p:nvPr userDrawn="1"/>
        </p:nvSpPr>
        <p:spPr>
          <a:xfrm>
            <a:off x="380904" y="1523459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83" name="Oval 382"/>
          <p:cNvSpPr/>
          <p:nvPr userDrawn="1"/>
        </p:nvSpPr>
        <p:spPr>
          <a:xfrm>
            <a:off x="449280" y="159225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4" name="Moon 383"/>
          <p:cNvSpPr/>
          <p:nvPr userDrawn="1"/>
        </p:nvSpPr>
        <p:spPr>
          <a:xfrm>
            <a:off x="449280" y="159225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5" name="Rectangle 384"/>
          <p:cNvSpPr/>
          <p:nvPr userDrawn="1"/>
        </p:nvSpPr>
        <p:spPr>
          <a:xfrm>
            <a:off x="8379877" y="1523459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6" name="Oval 385"/>
          <p:cNvSpPr/>
          <p:nvPr userDrawn="1"/>
        </p:nvSpPr>
        <p:spPr>
          <a:xfrm>
            <a:off x="8448253" y="159225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7" name="Moon 386"/>
          <p:cNvSpPr/>
          <p:nvPr userDrawn="1"/>
        </p:nvSpPr>
        <p:spPr>
          <a:xfrm>
            <a:off x="8448253" y="159225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8" name="Rectangle 387"/>
          <p:cNvSpPr/>
          <p:nvPr userDrawn="1"/>
        </p:nvSpPr>
        <p:spPr>
          <a:xfrm>
            <a:off x="8760781" y="1523459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9" name="Oval 388"/>
          <p:cNvSpPr/>
          <p:nvPr userDrawn="1"/>
        </p:nvSpPr>
        <p:spPr>
          <a:xfrm>
            <a:off x="8829157" y="159225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0" name="Moon 389"/>
          <p:cNvSpPr/>
          <p:nvPr userDrawn="1"/>
        </p:nvSpPr>
        <p:spPr>
          <a:xfrm>
            <a:off x="8829157" y="159225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1" name="Rectangle 390"/>
          <p:cNvSpPr/>
          <p:nvPr userDrawn="1"/>
        </p:nvSpPr>
        <p:spPr>
          <a:xfrm>
            <a:off x="0" y="1142594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92" name="Oval 391"/>
          <p:cNvSpPr/>
          <p:nvPr userDrawn="1"/>
        </p:nvSpPr>
        <p:spPr>
          <a:xfrm>
            <a:off x="68376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3" name="Moon 392"/>
          <p:cNvSpPr/>
          <p:nvPr userDrawn="1"/>
        </p:nvSpPr>
        <p:spPr>
          <a:xfrm>
            <a:off x="68376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4" name="Rectangle 393"/>
          <p:cNvSpPr/>
          <p:nvPr userDrawn="1"/>
        </p:nvSpPr>
        <p:spPr>
          <a:xfrm>
            <a:off x="380904" y="1142594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95" name="Oval 394"/>
          <p:cNvSpPr/>
          <p:nvPr userDrawn="1"/>
        </p:nvSpPr>
        <p:spPr>
          <a:xfrm>
            <a:off x="449280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6" name="Moon 395"/>
          <p:cNvSpPr/>
          <p:nvPr userDrawn="1"/>
        </p:nvSpPr>
        <p:spPr>
          <a:xfrm>
            <a:off x="449280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7" name="Rectangle 396"/>
          <p:cNvSpPr/>
          <p:nvPr userDrawn="1"/>
        </p:nvSpPr>
        <p:spPr>
          <a:xfrm>
            <a:off x="8379877" y="1142594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8" name="Oval 397"/>
          <p:cNvSpPr/>
          <p:nvPr userDrawn="1"/>
        </p:nvSpPr>
        <p:spPr>
          <a:xfrm>
            <a:off x="8448253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9" name="Moon 398"/>
          <p:cNvSpPr/>
          <p:nvPr userDrawn="1"/>
        </p:nvSpPr>
        <p:spPr>
          <a:xfrm>
            <a:off x="8448253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0" name="Rectangle 399"/>
          <p:cNvSpPr/>
          <p:nvPr userDrawn="1"/>
        </p:nvSpPr>
        <p:spPr>
          <a:xfrm>
            <a:off x="8760781" y="1142594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1" name="Oval 400"/>
          <p:cNvSpPr/>
          <p:nvPr userDrawn="1"/>
        </p:nvSpPr>
        <p:spPr>
          <a:xfrm>
            <a:off x="8829157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2" name="Moon 401"/>
          <p:cNvSpPr/>
          <p:nvPr userDrawn="1"/>
        </p:nvSpPr>
        <p:spPr>
          <a:xfrm>
            <a:off x="8829157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3" name="Rectangle 402"/>
          <p:cNvSpPr/>
          <p:nvPr userDrawn="1"/>
        </p:nvSpPr>
        <p:spPr>
          <a:xfrm>
            <a:off x="0" y="76173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04" name="Oval 403"/>
          <p:cNvSpPr/>
          <p:nvPr userDrawn="1"/>
        </p:nvSpPr>
        <p:spPr>
          <a:xfrm>
            <a:off x="68376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5" name="Moon 404"/>
          <p:cNvSpPr/>
          <p:nvPr userDrawn="1"/>
        </p:nvSpPr>
        <p:spPr>
          <a:xfrm>
            <a:off x="68376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6" name="Rectangle 405"/>
          <p:cNvSpPr/>
          <p:nvPr userDrawn="1"/>
        </p:nvSpPr>
        <p:spPr>
          <a:xfrm>
            <a:off x="380904" y="76173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07" name="Oval 406"/>
          <p:cNvSpPr/>
          <p:nvPr userDrawn="1"/>
        </p:nvSpPr>
        <p:spPr>
          <a:xfrm>
            <a:off x="449280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8" name="Moon 407"/>
          <p:cNvSpPr/>
          <p:nvPr userDrawn="1"/>
        </p:nvSpPr>
        <p:spPr>
          <a:xfrm>
            <a:off x="449280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9" name="Rectangle 408"/>
          <p:cNvSpPr/>
          <p:nvPr userDrawn="1"/>
        </p:nvSpPr>
        <p:spPr>
          <a:xfrm>
            <a:off x="8379877" y="76173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" name="Oval 409"/>
          <p:cNvSpPr/>
          <p:nvPr userDrawn="1"/>
        </p:nvSpPr>
        <p:spPr>
          <a:xfrm>
            <a:off x="8448253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1" name="Moon 410"/>
          <p:cNvSpPr/>
          <p:nvPr userDrawn="1"/>
        </p:nvSpPr>
        <p:spPr>
          <a:xfrm>
            <a:off x="8448253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2" name="Rectangle 411"/>
          <p:cNvSpPr/>
          <p:nvPr userDrawn="1"/>
        </p:nvSpPr>
        <p:spPr>
          <a:xfrm>
            <a:off x="8760781" y="76173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3" name="Oval 412"/>
          <p:cNvSpPr/>
          <p:nvPr userDrawn="1"/>
        </p:nvSpPr>
        <p:spPr>
          <a:xfrm>
            <a:off x="8829157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4" name="Moon 413"/>
          <p:cNvSpPr/>
          <p:nvPr userDrawn="1"/>
        </p:nvSpPr>
        <p:spPr>
          <a:xfrm>
            <a:off x="8829157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5" name="Rectangle 414"/>
          <p:cNvSpPr/>
          <p:nvPr userDrawn="1"/>
        </p:nvSpPr>
        <p:spPr>
          <a:xfrm>
            <a:off x="0" y="380865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6" name="Oval 415"/>
          <p:cNvSpPr/>
          <p:nvPr userDrawn="1"/>
        </p:nvSpPr>
        <p:spPr>
          <a:xfrm>
            <a:off x="68376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7" name="Moon 416"/>
          <p:cNvSpPr/>
          <p:nvPr userDrawn="1"/>
        </p:nvSpPr>
        <p:spPr>
          <a:xfrm>
            <a:off x="68376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8" name="Rectangle 417"/>
          <p:cNvSpPr/>
          <p:nvPr userDrawn="1"/>
        </p:nvSpPr>
        <p:spPr>
          <a:xfrm>
            <a:off x="380904" y="380865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9" name="Oval 418"/>
          <p:cNvSpPr/>
          <p:nvPr userDrawn="1"/>
        </p:nvSpPr>
        <p:spPr>
          <a:xfrm>
            <a:off x="449280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0" name="Moon 419"/>
          <p:cNvSpPr/>
          <p:nvPr userDrawn="1"/>
        </p:nvSpPr>
        <p:spPr>
          <a:xfrm>
            <a:off x="449280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1" name="Rectangle 420"/>
          <p:cNvSpPr/>
          <p:nvPr userDrawn="1"/>
        </p:nvSpPr>
        <p:spPr>
          <a:xfrm>
            <a:off x="8379877" y="380865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2" name="Oval 421"/>
          <p:cNvSpPr/>
          <p:nvPr userDrawn="1"/>
        </p:nvSpPr>
        <p:spPr>
          <a:xfrm>
            <a:off x="8448253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3" name="Moon 422"/>
          <p:cNvSpPr/>
          <p:nvPr userDrawn="1"/>
        </p:nvSpPr>
        <p:spPr>
          <a:xfrm>
            <a:off x="8448253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4" name="Rectangle 423"/>
          <p:cNvSpPr/>
          <p:nvPr userDrawn="1"/>
        </p:nvSpPr>
        <p:spPr>
          <a:xfrm>
            <a:off x="8760781" y="380865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5" name="Oval 424"/>
          <p:cNvSpPr/>
          <p:nvPr userDrawn="1"/>
        </p:nvSpPr>
        <p:spPr>
          <a:xfrm>
            <a:off x="8829157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6" name="Moon 425"/>
          <p:cNvSpPr/>
          <p:nvPr userDrawn="1"/>
        </p:nvSpPr>
        <p:spPr>
          <a:xfrm>
            <a:off x="8829157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7" name="Rectangle 426"/>
          <p:cNvSpPr/>
          <p:nvPr userDrawn="1"/>
        </p:nvSpPr>
        <p:spPr>
          <a:xfrm>
            <a:off x="0" y="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8" name="Oval 427"/>
          <p:cNvSpPr/>
          <p:nvPr userDrawn="1"/>
        </p:nvSpPr>
        <p:spPr>
          <a:xfrm>
            <a:off x="68376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9" name="Moon 428"/>
          <p:cNvSpPr/>
          <p:nvPr userDrawn="1"/>
        </p:nvSpPr>
        <p:spPr>
          <a:xfrm>
            <a:off x="68376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0" name="Rectangle 429"/>
          <p:cNvSpPr/>
          <p:nvPr userDrawn="1"/>
        </p:nvSpPr>
        <p:spPr>
          <a:xfrm>
            <a:off x="380904" y="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1" name="Oval 430"/>
          <p:cNvSpPr/>
          <p:nvPr userDrawn="1"/>
        </p:nvSpPr>
        <p:spPr>
          <a:xfrm>
            <a:off x="449280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2" name="Moon 431"/>
          <p:cNvSpPr/>
          <p:nvPr userDrawn="1"/>
        </p:nvSpPr>
        <p:spPr>
          <a:xfrm>
            <a:off x="449280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3" name="Rectangle 432"/>
          <p:cNvSpPr/>
          <p:nvPr userDrawn="1"/>
        </p:nvSpPr>
        <p:spPr>
          <a:xfrm>
            <a:off x="8379877" y="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4" name="Oval 433"/>
          <p:cNvSpPr/>
          <p:nvPr userDrawn="1"/>
        </p:nvSpPr>
        <p:spPr>
          <a:xfrm>
            <a:off x="8448253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5" name="Moon 434"/>
          <p:cNvSpPr/>
          <p:nvPr userDrawn="1"/>
        </p:nvSpPr>
        <p:spPr>
          <a:xfrm>
            <a:off x="8448253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6" name="Rectangle 435"/>
          <p:cNvSpPr/>
          <p:nvPr userDrawn="1"/>
        </p:nvSpPr>
        <p:spPr>
          <a:xfrm>
            <a:off x="8760781" y="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7" name="Oval 436"/>
          <p:cNvSpPr/>
          <p:nvPr userDrawn="1"/>
        </p:nvSpPr>
        <p:spPr>
          <a:xfrm>
            <a:off x="8829157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8" name="Moon 437"/>
          <p:cNvSpPr/>
          <p:nvPr userDrawn="1"/>
        </p:nvSpPr>
        <p:spPr>
          <a:xfrm>
            <a:off x="8829157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912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LEGO - Title and Content 2">
    <p:bg>
      <p:bgPr>
        <a:gradFill>
          <a:gsLst>
            <a:gs pos="47000">
              <a:schemeClr val="accent3">
                <a:lumMod val="5000"/>
                <a:lumOff val="95000"/>
              </a:schemeClr>
            </a:gs>
            <a:gs pos="83000">
              <a:schemeClr val="accent3">
                <a:lumMod val="45000"/>
                <a:lumOff val="5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27134"/>
            <a:ext cx="7886700" cy="1163555"/>
          </a:xfrm>
        </p:spPr>
        <p:txBody>
          <a:bodyPr>
            <a:normAutofit/>
          </a:bodyPr>
          <a:lstStyle>
            <a:lvl1pPr>
              <a:defRPr sz="5400" b="0"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3956144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72133" y="5994401"/>
            <a:ext cx="2057400" cy="365125"/>
          </a:xfrm>
        </p:spPr>
        <p:txBody>
          <a:bodyPr/>
          <a:lstStyle/>
          <a:p>
            <a:r>
              <a:rPr lang="en-US" smtClean="0"/>
              <a:t>Your Date Here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5994401"/>
            <a:ext cx="3086100" cy="365125"/>
          </a:xfrm>
        </p:spPr>
        <p:txBody>
          <a:bodyPr/>
          <a:lstStyle/>
          <a:p>
            <a:r>
              <a:rPr lang="en-US" smtClean="0"/>
              <a:t>Your Footer Here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4467" y="5994401"/>
            <a:ext cx="2057400" cy="365125"/>
          </a:xfrm>
        </p:spPr>
        <p:txBody>
          <a:bodyPr/>
          <a:lstStyle/>
          <a:p>
            <a:fld id="{8D842041-FF2F-430B-AD32-D8E9A72EA7BB}" type="slidenum">
              <a:rPr lang="en-US" smtClean="0"/>
              <a:t>‹#›</a:t>
            </a:fld>
            <a:endParaRPr lang="en-US"/>
          </a:p>
        </p:txBody>
      </p:sp>
      <p:sp>
        <p:nvSpPr>
          <p:cNvPr id="967" name="Rectangle 966"/>
          <p:cNvSpPr/>
          <p:nvPr userDrawn="1"/>
        </p:nvSpPr>
        <p:spPr>
          <a:xfrm>
            <a:off x="0" y="647470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8" name="Oval 967"/>
          <p:cNvSpPr/>
          <p:nvPr userDrawn="1"/>
        </p:nvSpPr>
        <p:spPr>
          <a:xfrm>
            <a:off x="68376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9" name="Moon 968"/>
          <p:cNvSpPr/>
          <p:nvPr userDrawn="1"/>
        </p:nvSpPr>
        <p:spPr>
          <a:xfrm>
            <a:off x="68376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0" name="Rectangle 969"/>
          <p:cNvSpPr/>
          <p:nvPr userDrawn="1"/>
        </p:nvSpPr>
        <p:spPr>
          <a:xfrm>
            <a:off x="380904" y="6474700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1" name="Oval 970"/>
          <p:cNvSpPr/>
          <p:nvPr userDrawn="1"/>
        </p:nvSpPr>
        <p:spPr>
          <a:xfrm>
            <a:off x="449280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2" name="Moon 971"/>
          <p:cNvSpPr/>
          <p:nvPr userDrawn="1"/>
        </p:nvSpPr>
        <p:spPr>
          <a:xfrm>
            <a:off x="449280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3" name="Rectangle 972"/>
          <p:cNvSpPr/>
          <p:nvPr userDrawn="1"/>
        </p:nvSpPr>
        <p:spPr>
          <a:xfrm>
            <a:off x="761807" y="647470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4" name="Oval 973"/>
          <p:cNvSpPr/>
          <p:nvPr userDrawn="1"/>
        </p:nvSpPr>
        <p:spPr>
          <a:xfrm>
            <a:off x="830183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5" name="Moon 974"/>
          <p:cNvSpPr/>
          <p:nvPr userDrawn="1"/>
        </p:nvSpPr>
        <p:spPr>
          <a:xfrm>
            <a:off x="830183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6" name="Rectangle 975"/>
          <p:cNvSpPr/>
          <p:nvPr userDrawn="1"/>
        </p:nvSpPr>
        <p:spPr>
          <a:xfrm>
            <a:off x="1142711" y="647470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7" name="Oval 976"/>
          <p:cNvSpPr/>
          <p:nvPr userDrawn="1"/>
        </p:nvSpPr>
        <p:spPr>
          <a:xfrm>
            <a:off x="1211087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8" name="Moon 977"/>
          <p:cNvSpPr/>
          <p:nvPr userDrawn="1"/>
        </p:nvSpPr>
        <p:spPr>
          <a:xfrm>
            <a:off x="1211087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9" name="Rectangle 978"/>
          <p:cNvSpPr/>
          <p:nvPr userDrawn="1"/>
        </p:nvSpPr>
        <p:spPr>
          <a:xfrm>
            <a:off x="1523614" y="647470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0" name="Oval 979"/>
          <p:cNvSpPr/>
          <p:nvPr userDrawn="1"/>
        </p:nvSpPr>
        <p:spPr>
          <a:xfrm>
            <a:off x="1591990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1" name="Moon 980"/>
          <p:cNvSpPr/>
          <p:nvPr userDrawn="1"/>
        </p:nvSpPr>
        <p:spPr>
          <a:xfrm>
            <a:off x="1591990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2" name="Rectangle 981"/>
          <p:cNvSpPr/>
          <p:nvPr userDrawn="1"/>
        </p:nvSpPr>
        <p:spPr>
          <a:xfrm>
            <a:off x="1904518" y="6474700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3" name="Oval 982"/>
          <p:cNvSpPr/>
          <p:nvPr userDrawn="1"/>
        </p:nvSpPr>
        <p:spPr>
          <a:xfrm>
            <a:off x="1972894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4" name="Moon 983"/>
          <p:cNvSpPr/>
          <p:nvPr userDrawn="1"/>
        </p:nvSpPr>
        <p:spPr>
          <a:xfrm>
            <a:off x="1972894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5" name="Rectangle 984"/>
          <p:cNvSpPr/>
          <p:nvPr userDrawn="1"/>
        </p:nvSpPr>
        <p:spPr>
          <a:xfrm>
            <a:off x="2285421" y="647470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6" name="Oval 985"/>
          <p:cNvSpPr/>
          <p:nvPr userDrawn="1"/>
        </p:nvSpPr>
        <p:spPr>
          <a:xfrm>
            <a:off x="2353797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7" name="Moon 986"/>
          <p:cNvSpPr/>
          <p:nvPr userDrawn="1"/>
        </p:nvSpPr>
        <p:spPr>
          <a:xfrm>
            <a:off x="2353797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8" name="Rectangle 987"/>
          <p:cNvSpPr/>
          <p:nvPr userDrawn="1"/>
        </p:nvSpPr>
        <p:spPr>
          <a:xfrm>
            <a:off x="2666325" y="647470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9" name="Oval 988"/>
          <p:cNvSpPr/>
          <p:nvPr userDrawn="1"/>
        </p:nvSpPr>
        <p:spPr>
          <a:xfrm>
            <a:off x="2734701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0" name="Moon 989"/>
          <p:cNvSpPr/>
          <p:nvPr userDrawn="1"/>
        </p:nvSpPr>
        <p:spPr>
          <a:xfrm>
            <a:off x="2734701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1" name="Rectangle 990"/>
          <p:cNvSpPr/>
          <p:nvPr userDrawn="1"/>
        </p:nvSpPr>
        <p:spPr>
          <a:xfrm>
            <a:off x="3047228" y="647470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92" name="Oval 991"/>
          <p:cNvSpPr/>
          <p:nvPr userDrawn="1"/>
        </p:nvSpPr>
        <p:spPr>
          <a:xfrm>
            <a:off x="3115604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3" name="Moon 992"/>
          <p:cNvSpPr/>
          <p:nvPr userDrawn="1"/>
        </p:nvSpPr>
        <p:spPr>
          <a:xfrm>
            <a:off x="3115604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4" name="Rectangle 993"/>
          <p:cNvSpPr/>
          <p:nvPr userDrawn="1"/>
        </p:nvSpPr>
        <p:spPr>
          <a:xfrm>
            <a:off x="3428132" y="647470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5" name="Oval 994"/>
          <p:cNvSpPr/>
          <p:nvPr userDrawn="1"/>
        </p:nvSpPr>
        <p:spPr>
          <a:xfrm>
            <a:off x="3496508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6" name="Moon 995"/>
          <p:cNvSpPr/>
          <p:nvPr userDrawn="1"/>
        </p:nvSpPr>
        <p:spPr>
          <a:xfrm>
            <a:off x="3496508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7" name="Rectangle 996"/>
          <p:cNvSpPr/>
          <p:nvPr userDrawn="1"/>
        </p:nvSpPr>
        <p:spPr>
          <a:xfrm>
            <a:off x="3809035" y="6474700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8" name="Oval 997"/>
          <p:cNvSpPr/>
          <p:nvPr userDrawn="1"/>
        </p:nvSpPr>
        <p:spPr>
          <a:xfrm>
            <a:off x="3877411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9" name="Moon 998"/>
          <p:cNvSpPr/>
          <p:nvPr userDrawn="1"/>
        </p:nvSpPr>
        <p:spPr>
          <a:xfrm>
            <a:off x="3877411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0" name="Rectangle 999"/>
          <p:cNvSpPr/>
          <p:nvPr userDrawn="1"/>
        </p:nvSpPr>
        <p:spPr>
          <a:xfrm>
            <a:off x="4189939" y="647470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1" name="Oval 1000"/>
          <p:cNvSpPr/>
          <p:nvPr userDrawn="1"/>
        </p:nvSpPr>
        <p:spPr>
          <a:xfrm>
            <a:off x="4258315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2" name="Moon 1001"/>
          <p:cNvSpPr/>
          <p:nvPr userDrawn="1"/>
        </p:nvSpPr>
        <p:spPr>
          <a:xfrm>
            <a:off x="4258315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3" name="Rectangle 1002"/>
          <p:cNvSpPr/>
          <p:nvPr userDrawn="1"/>
        </p:nvSpPr>
        <p:spPr>
          <a:xfrm>
            <a:off x="4570842" y="647470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4" name="Oval 1003"/>
          <p:cNvSpPr/>
          <p:nvPr userDrawn="1"/>
        </p:nvSpPr>
        <p:spPr>
          <a:xfrm>
            <a:off x="4639218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5" name="Moon 1004"/>
          <p:cNvSpPr/>
          <p:nvPr userDrawn="1"/>
        </p:nvSpPr>
        <p:spPr>
          <a:xfrm>
            <a:off x="4639218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6" name="Rectangle 1005"/>
          <p:cNvSpPr/>
          <p:nvPr userDrawn="1"/>
        </p:nvSpPr>
        <p:spPr>
          <a:xfrm>
            <a:off x="4951746" y="647470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7" name="Oval 1006"/>
          <p:cNvSpPr/>
          <p:nvPr userDrawn="1"/>
        </p:nvSpPr>
        <p:spPr>
          <a:xfrm>
            <a:off x="5020122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8" name="Moon 1007"/>
          <p:cNvSpPr/>
          <p:nvPr userDrawn="1"/>
        </p:nvSpPr>
        <p:spPr>
          <a:xfrm>
            <a:off x="5020122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9" name="Rectangle 1008"/>
          <p:cNvSpPr/>
          <p:nvPr userDrawn="1"/>
        </p:nvSpPr>
        <p:spPr>
          <a:xfrm>
            <a:off x="5332649" y="647470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10" name="Oval 1009"/>
          <p:cNvSpPr/>
          <p:nvPr userDrawn="1"/>
        </p:nvSpPr>
        <p:spPr>
          <a:xfrm>
            <a:off x="5401025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1" name="Moon 1010"/>
          <p:cNvSpPr/>
          <p:nvPr userDrawn="1"/>
        </p:nvSpPr>
        <p:spPr>
          <a:xfrm>
            <a:off x="5401025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2" name="Rectangle 1011"/>
          <p:cNvSpPr/>
          <p:nvPr userDrawn="1"/>
        </p:nvSpPr>
        <p:spPr>
          <a:xfrm>
            <a:off x="5713553" y="647470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3" name="Oval 1012"/>
          <p:cNvSpPr/>
          <p:nvPr userDrawn="1"/>
        </p:nvSpPr>
        <p:spPr>
          <a:xfrm>
            <a:off x="5781929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4" name="Moon 1013"/>
          <p:cNvSpPr/>
          <p:nvPr userDrawn="1"/>
        </p:nvSpPr>
        <p:spPr>
          <a:xfrm>
            <a:off x="5781929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5" name="Rectangle 1014"/>
          <p:cNvSpPr/>
          <p:nvPr userDrawn="1"/>
        </p:nvSpPr>
        <p:spPr>
          <a:xfrm>
            <a:off x="6094456" y="647470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6" name="Oval 1015"/>
          <p:cNvSpPr/>
          <p:nvPr userDrawn="1"/>
        </p:nvSpPr>
        <p:spPr>
          <a:xfrm>
            <a:off x="6162832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7" name="Moon 1016"/>
          <p:cNvSpPr/>
          <p:nvPr userDrawn="1"/>
        </p:nvSpPr>
        <p:spPr>
          <a:xfrm>
            <a:off x="6162832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8" name="Rectangle 1017"/>
          <p:cNvSpPr/>
          <p:nvPr userDrawn="1"/>
        </p:nvSpPr>
        <p:spPr>
          <a:xfrm>
            <a:off x="6475360" y="647470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9" name="Oval 1018"/>
          <p:cNvSpPr/>
          <p:nvPr userDrawn="1"/>
        </p:nvSpPr>
        <p:spPr>
          <a:xfrm>
            <a:off x="6543736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0" name="Moon 1019"/>
          <p:cNvSpPr/>
          <p:nvPr userDrawn="1"/>
        </p:nvSpPr>
        <p:spPr>
          <a:xfrm>
            <a:off x="6543736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1" name="Rectangle 1020"/>
          <p:cNvSpPr/>
          <p:nvPr userDrawn="1"/>
        </p:nvSpPr>
        <p:spPr>
          <a:xfrm>
            <a:off x="6856263" y="647470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2" name="Oval 1021"/>
          <p:cNvSpPr/>
          <p:nvPr userDrawn="1"/>
        </p:nvSpPr>
        <p:spPr>
          <a:xfrm>
            <a:off x="6924639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3" name="Moon 1022"/>
          <p:cNvSpPr/>
          <p:nvPr userDrawn="1"/>
        </p:nvSpPr>
        <p:spPr>
          <a:xfrm>
            <a:off x="6924639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" name="Rectangle 1023"/>
          <p:cNvSpPr/>
          <p:nvPr userDrawn="1"/>
        </p:nvSpPr>
        <p:spPr>
          <a:xfrm>
            <a:off x="7237167" y="647470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5" name="Oval 1024"/>
          <p:cNvSpPr/>
          <p:nvPr userDrawn="1"/>
        </p:nvSpPr>
        <p:spPr>
          <a:xfrm>
            <a:off x="7305543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6" name="Moon 1025"/>
          <p:cNvSpPr/>
          <p:nvPr userDrawn="1"/>
        </p:nvSpPr>
        <p:spPr>
          <a:xfrm>
            <a:off x="7305543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7" name="Rectangle 1026"/>
          <p:cNvSpPr/>
          <p:nvPr userDrawn="1"/>
        </p:nvSpPr>
        <p:spPr>
          <a:xfrm>
            <a:off x="7618070" y="647470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28" name="Oval 1027"/>
          <p:cNvSpPr/>
          <p:nvPr userDrawn="1"/>
        </p:nvSpPr>
        <p:spPr>
          <a:xfrm>
            <a:off x="7686446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9" name="Moon 1028"/>
          <p:cNvSpPr/>
          <p:nvPr userDrawn="1"/>
        </p:nvSpPr>
        <p:spPr>
          <a:xfrm>
            <a:off x="7686446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0" name="Rectangle 1029"/>
          <p:cNvSpPr/>
          <p:nvPr userDrawn="1"/>
        </p:nvSpPr>
        <p:spPr>
          <a:xfrm>
            <a:off x="7998974" y="647470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31" name="Oval 1030"/>
          <p:cNvSpPr/>
          <p:nvPr userDrawn="1"/>
        </p:nvSpPr>
        <p:spPr>
          <a:xfrm>
            <a:off x="8067350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2" name="Moon 1031"/>
          <p:cNvSpPr/>
          <p:nvPr userDrawn="1"/>
        </p:nvSpPr>
        <p:spPr>
          <a:xfrm>
            <a:off x="8067350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Rectangle 1032"/>
          <p:cNvSpPr/>
          <p:nvPr userDrawn="1"/>
        </p:nvSpPr>
        <p:spPr>
          <a:xfrm>
            <a:off x="8379877" y="6474700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4" name="Oval 1033"/>
          <p:cNvSpPr/>
          <p:nvPr userDrawn="1"/>
        </p:nvSpPr>
        <p:spPr>
          <a:xfrm>
            <a:off x="8448253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5" name="Moon 1034"/>
          <p:cNvSpPr/>
          <p:nvPr userDrawn="1"/>
        </p:nvSpPr>
        <p:spPr>
          <a:xfrm>
            <a:off x="8448253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6" name="Rectangle 1035"/>
          <p:cNvSpPr/>
          <p:nvPr userDrawn="1"/>
        </p:nvSpPr>
        <p:spPr>
          <a:xfrm>
            <a:off x="8760781" y="6474700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Oval 1036"/>
          <p:cNvSpPr/>
          <p:nvPr userDrawn="1"/>
        </p:nvSpPr>
        <p:spPr>
          <a:xfrm>
            <a:off x="8829157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8" name="Moon 1037"/>
          <p:cNvSpPr/>
          <p:nvPr userDrawn="1"/>
        </p:nvSpPr>
        <p:spPr>
          <a:xfrm>
            <a:off x="8829157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9" name="Rectangle 1038"/>
          <p:cNvSpPr/>
          <p:nvPr userDrawn="1"/>
        </p:nvSpPr>
        <p:spPr>
          <a:xfrm>
            <a:off x="0" y="6093836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0" name="Oval 1039"/>
          <p:cNvSpPr/>
          <p:nvPr userDrawn="1"/>
        </p:nvSpPr>
        <p:spPr>
          <a:xfrm>
            <a:off x="68376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1" name="Moon 1040"/>
          <p:cNvSpPr/>
          <p:nvPr userDrawn="1"/>
        </p:nvSpPr>
        <p:spPr>
          <a:xfrm>
            <a:off x="68376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2" name="Rectangle 1041"/>
          <p:cNvSpPr/>
          <p:nvPr userDrawn="1"/>
        </p:nvSpPr>
        <p:spPr>
          <a:xfrm>
            <a:off x="8760781" y="6093836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43" name="Oval 1042"/>
          <p:cNvSpPr/>
          <p:nvPr userDrawn="1"/>
        </p:nvSpPr>
        <p:spPr>
          <a:xfrm>
            <a:off x="8829157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4" name="Moon 1043"/>
          <p:cNvSpPr/>
          <p:nvPr userDrawn="1"/>
        </p:nvSpPr>
        <p:spPr>
          <a:xfrm>
            <a:off x="8829157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5" name="Rectangle 1044"/>
          <p:cNvSpPr/>
          <p:nvPr userDrawn="1"/>
        </p:nvSpPr>
        <p:spPr>
          <a:xfrm>
            <a:off x="0" y="5712972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46" name="Oval 1045"/>
          <p:cNvSpPr/>
          <p:nvPr userDrawn="1"/>
        </p:nvSpPr>
        <p:spPr>
          <a:xfrm>
            <a:off x="68376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7" name="Moon 1046"/>
          <p:cNvSpPr/>
          <p:nvPr userDrawn="1"/>
        </p:nvSpPr>
        <p:spPr>
          <a:xfrm>
            <a:off x="68376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8" name="Rectangle 1047"/>
          <p:cNvSpPr/>
          <p:nvPr userDrawn="1"/>
        </p:nvSpPr>
        <p:spPr>
          <a:xfrm>
            <a:off x="8760781" y="5712972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9" name="Oval 1048"/>
          <p:cNvSpPr/>
          <p:nvPr userDrawn="1"/>
        </p:nvSpPr>
        <p:spPr>
          <a:xfrm>
            <a:off x="8829157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0" name="Moon 1049"/>
          <p:cNvSpPr/>
          <p:nvPr userDrawn="1"/>
        </p:nvSpPr>
        <p:spPr>
          <a:xfrm>
            <a:off x="8829157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1" name="Rectangle 1050"/>
          <p:cNvSpPr/>
          <p:nvPr userDrawn="1"/>
        </p:nvSpPr>
        <p:spPr>
          <a:xfrm>
            <a:off x="0" y="5332107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2" name="Oval 1051"/>
          <p:cNvSpPr/>
          <p:nvPr userDrawn="1"/>
        </p:nvSpPr>
        <p:spPr>
          <a:xfrm>
            <a:off x="68376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3" name="Moon 1052"/>
          <p:cNvSpPr/>
          <p:nvPr userDrawn="1"/>
        </p:nvSpPr>
        <p:spPr>
          <a:xfrm>
            <a:off x="68376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4" name="Rectangle 1053"/>
          <p:cNvSpPr/>
          <p:nvPr userDrawn="1"/>
        </p:nvSpPr>
        <p:spPr>
          <a:xfrm>
            <a:off x="8760781" y="5332107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5" name="Oval 1054"/>
          <p:cNvSpPr/>
          <p:nvPr userDrawn="1"/>
        </p:nvSpPr>
        <p:spPr>
          <a:xfrm>
            <a:off x="8829157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6" name="Moon 1055"/>
          <p:cNvSpPr/>
          <p:nvPr userDrawn="1"/>
        </p:nvSpPr>
        <p:spPr>
          <a:xfrm>
            <a:off x="8829157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7" name="Rectangle 1056"/>
          <p:cNvSpPr/>
          <p:nvPr userDrawn="1"/>
        </p:nvSpPr>
        <p:spPr>
          <a:xfrm>
            <a:off x="0" y="4951242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8" name="Oval 1057"/>
          <p:cNvSpPr/>
          <p:nvPr userDrawn="1"/>
        </p:nvSpPr>
        <p:spPr>
          <a:xfrm>
            <a:off x="68376" y="502003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9" name="Moon 1058"/>
          <p:cNvSpPr/>
          <p:nvPr userDrawn="1"/>
        </p:nvSpPr>
        <p:spPr>
          <a:xfrm>
            <a:off x="68376" y="502003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0" name="Rectangle 1059"/>
          <p:cNvSpPr/>
          <p:nvPr userDrawn="1"/>
        </p:nvSpPr>
        <p:spPr>
          <a:xfrm>
            <a:off x="8760781" y="4951242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1" name="Oval 1060"/>
          <p:cNvSpPr/>
          <p:nvPr userDrawn="1"/>
        </p:nvSpPr>
        <p:spPr>
          <a:xfrm>
            <a:off x="8829157" y="502003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2" name="Moon 1061"/>
          <p:cNvSpPr/>
          <p:nvPr userDrawn="1"/>
        </p:nvSpPr>
        <p:spPr>
          <a:xfrm>
            <a:off x="8829157" y="502003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3" name="Rectangle 1062"/>
          <p:cNvSpPr/>
          <p:nvPr userDrawn="1"/>
        </p:nvSpPr>
        <p:spPr>
          <a:xfrm>
            <a:off x="0" y="4570377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4" name="Oval 1063"/>
          <p:cNvSpPr/>
          <p:nvPr userDrawn="1"/>
        </p:nvSpPr>
        <p:spPr>
          <a:xfrm>
            <a:off x="68376" y="463917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5" name="Moon 1064"/>
          <p:cNvSpPr/>
          <p:nvPr userDrawn="1"/>
        </p:nvSpPr>
        <p:spPr>
          <a:xfrm>
            <a:off x="68376" y="463917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6" name="Rectangle 1065"/>
          <p:cNvSpPr/>
          <p:nvPr userDrawn="1"/>
        </p:nvSpPr>
        <p:spPr>
          <a:xfrm>
            <a:off x="8760781" y="4570377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67" name="Oval 1066"/>
          <p:cNvSpPr/>
          <p:nvPr userDrawn="1"/>
        </p:nvSpPr>
        <p:spPr>
          <a:xfrm>
            <a:off x="8829157" y="463917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8" name="Moon 1067"/>
          <p:cNvSpPr/>
          <p:nvPr userDrawn="1"/>
        </p:nvSpPr>
        <p:spPr>
          <a:xfrm>
            <a:off x="8829157" y="463917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9" name="Rectangle 1068"/>
          <p:cNvSpPr/>
          <p:nvPr userDrawn="1"/>
        </p:nvSpPr>
        <p:spPr>
          <a:xfrm>
            <a:off x="0" y="4189513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0" name="Oval 1069"/>
          <p:cNvSpPr/>
          <p:nvPr userDrawn="1"/>
        </p:nvSpPr>
        <p:spPr>
          <a:xfrm>
            <a:off x="68376" y="425831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1" name="Moon 1070"/>
          <p:cNvSpPr/>
          <p:nvPr userDrawn="1"/>
        </p:nvSpPr>
        <p:spPr>
          <a:xfrm>
            <a:off x="68376" y="425831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2" name="Rectangle 1071"/>
          <p:cNvSpPr/>
          <p:nvPr userDrawn="1"/>
        </p:nvSpPr>
        <p:spPr>
          <a:xfrm>
            <a:off x="8760781" y="4189513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3" name="Oval 1072"/>
          <p:cNvSpPr/>
          <p:nvPr userDrawn="1"/>
        </p:nvSpPr>
        <p:spPr>
          <a:xfrm>
            <a:off x="8829157" y="425831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4" name="Moon 1073"/>
          <p:cNvSpPr/>
          <p:nvPr userDrawn="1"/>
        </p:nvSpPr>
        <p:spPr>
          <a:xfrm>
            <a:off x="8829157" y="425831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5" name="Rectangle 1074"/>
          <p:cNvSpPr/>
          <p:nvPr userDrawn="1"/>
        </p:nvSpPr>
        <p:spPr>
          <a:xfrm>
            <a:off x="0" y="3808648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76" name="Oval 1075"/>
          <p:cNvSpPr/>
          <p:nvPr userDrawn="1"/>
        </p:nvSpPr>
        <p:spPr>
          <a:xfrm>
            <a:off x="68376" y="387744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7" name="Moon 1076"/>
          <p:cNvSpPr/>
          <p:nvPr userDrawn="1"/>
        </p:nvSpPr>
        <p:spPr>
          <a:xfrm>
            <a:off x="68376" y="387744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8" name="Rectangle 1077"/>
          <p:cNvSpPr/>
          <p:nvPr userDrawn="1"/>
        </p:nvSpPr>
        <p:spPr>
          <a:xfrm>
            <a:off x="8760781" y="3808648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9" name="Oval 1078"/>
          <p:cNvSpPr/>
          <p:nvPr userDrawn="1"/>
        </p:nvSpPr>
        <p:spPr>
          <a:xfrm>
            <a:off x="8829157" y="387744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0" name="Moon 1079"/>
          <p:cNvSpPr/>
          <p:nvPr userDrawn="1"/>
        </p:nvSpPr>
        <p:spPr>
          <a:xfrm>
            <a:off x="8829157" y="387744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1" name="Rectangle 1080"/>
          <p:cNvSpPr/>
          <p:nvPr userDrawn="1"/>
        </p:nvSpPr>
        <p:spPr>
          <a:xfrm>
            <a:off x="0" y="3427783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2" name="Oval 1081"/>
          <p:cNvSpPr/>
          <p:nvPr userDrawn="1"/>
        </p:nvSpPr>
        <p:spPr>
          <a:xfrm>
            <a:off x="68376" y="349658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3" name="Moon 1082"/>
          <p:cNvSpPr/>
          <p:nvPr userDrawn="1"/>
        </p:nvSpPr>
        <p:spPr>
          <a:xfrm>
            <a:off x="68376" y="349658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4" name="Rectangle 1083"/>
          <p:cNvSpPr/>
          <p:nvPr userDrawn="1"/>
        </p:nvSpPr>
        <p:spPr>
          <a:xfrm>
            <a:off x="8760781" y="3427783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5" name="Oval 1084"/>
          <p:cNvSpPr/>
          <p:nvPr userDrawn="1"/>
        </p:nvSpPr>
        <p:spPr>
          <a:xfrm>
            <a:off x="8829157" y="349658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6" name="Moon 1085"/>
          <p:cNvSpPr/>
          <p:nvPr userDrawn="1"/>
        </p:nvSpPr>
        <p:spPr>
          <a:xfrm>
            <a:off x="8829157" y="349658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7" name="Rectangle 1086"/>
          <p:cNvSpPr/>
          <p:nvPr userDrawn="1"/>
        </p:nvSpPr>
        <p:spPr>
          <a:xfrm>
            <a:off x="0" y="3046918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8" name="Oval 1087"/>
          <p:cNvSpPr/>
          <p:nvPr userDrawn="1"/>
        </p:nvSpPr>
        <p:spPr>
          <a:xfrm>
            <a:off x="68376" y="311571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9" name="Moon 1088"/>
          <p:cNvSpPr/>
          <p:nvPr userDrawn="1"/>
        </p:nvSpPr>
        <p:spPr>
          <a:xfrm>
            <a:off x="68376" y="311571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0" name="Rectangle 1089"/>
          <p:cNvSpPr/>
          <p:nvPr userDrawn="1"/>
        </p:nvSpPr>
        <p:spPr>
          <a:xfrm>
            <a:off x="8760781" y="3046918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91" name="Oval 1090"/>
          <p:cNvSpPr/>
          <p:nvPr userDrawn="1"/>
        </p:nvSpPr>
        <p:spPr>
          <a:xfrm>
            <a:off x="8829157" y="311571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2" name="Moon 1091"/>
          <p:cNvSpPr/>
          <p:nvPr userDrawn="1"/>
        </p:nvSpPr>
        <p:spPr>
          <a:xfrm>
            <a:off x="8829157" y="311571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3" name="Rectangle 1092"/>
          <p:cNvSpPr/>
          <p:nvPr userDrawn="1"/>
        </p:nvSpPr>
        <p:spPr>
          <a:xfrm>
            <a:off x="0" y="2666053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4" name="Oval 1093"/>
          <p:cNvSpPr/>
          <p:nvPr userDrawn="1"/>
        </p:nvSpPr>
        <p:spPr>
          <a:xfrm>
            <a:off x="68376" y="273485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5" name="Moon 1094"/>
          <p:cNvSpPr/>
          <p:nvPr userDrawn="1"/>
        </p:nvSpPr>
        <p:spPr>
          <a:xfrm>
            <a:off x="68376" y="273485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6" name="Rectangle 1095"/>
          <p:cNvSpPr/>
          <p:nvPr userDrawn="1"/>
        </p:nvSpPr>
        <p:spPr>
          <a:xfrm>
            <a:off x="8760781" y="2666053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97" name="Oval 1096"/>
          <p:cNvSpPr/>
          <p:nvPr userDrawn="1"/>
        </p:nvSpPr>
        <p:spPr>
          <a:xfrm>
            <a:off x="8829157" y="273485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8" name="Moon 1097"/>
          <p:cNvSpPr/>
          <p:nvPr userDrawn="1"/>
        </p:nvSpPr>
        <p:spPr>
          <a:xfrm>
            <a:off x="8829157" y="273485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9" name="Rectangle 1098"/>
          <p:cNvSpPr/>
          <p:nvPr userDrawn="1"/>
        </p:nvSpPr>
        <p:spPr>
          <a:xfrm>
            <a:off x="0" y="2285189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0" name="Oval 1099"/>
          <p:cNvSpPr/>
          <p:nvPr userDrawn="1"/>
        </p:nvSpPr>
        <p:spPr>
          <a:xfrm>
            <a:off x="68376" y="235398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1" name="Moon 1100"/>
          <p:cNvSpPr/>
          <p:nvPr userDrawn="1"/>
        </p:nvSpPr>
        <p:spPr>
          <a:xfrm>
            <a:off x="68376" y="235398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2" name="Rectangle 1101"/>
          <p:cNvSpPr/>
          <p:nvPr userDrawn="1"/>
        </p:nvSpPr>
        <p:spPr>
          <a:xfrm>
            <a:off x="8760781" y="2285189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03" name="Oval 1102"/>
          <p:cNvSpPr/>
          <p:nvPr userDrawn="1"/>
        </p:nvSpPr>
        <p:spPr>
          <a:xfrm>
            <a:off x="8829157" y="235398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4" name="Moon 1103"/>
          <p:cNvSpPr/>
          <p:nvPr userDrawn="1"/>
        </p:nvSpPr>
        <p:spPr>
          <a:xfrm>
            <a:off x="8829157" y="235398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5" name="Rectangle 1104"/>
          <p:cNvSpPr/>
          <p:nvPr userDrawn="1"/>
        </p:nvSpPr>
        <p:spPr>
          <a:xfrm>
            <a:off x="0" y="1904324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06" name="Oval 1105"/>
          <p:cNvSpPr/>
          <p:nvPr userDrawn="1"/>
        </p:nvSpPr>
        <p:spPr>
          <a:xfrm>
            <a:off x="68376" y="197312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7" name="Moon 1106"/>
          <p:cNvSpPr/>
          <p:nvPr userDrawn="1"/>
        </p:nvSpPr>
        <p:spPr>
          <a:xfrm>
            <a:off x="68376" y="197312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8" name="Rectangle 1107"/>
          <p:cNvSpPr/>
          <p:nvPr userDrawn="1"/>
        </p:nvSpPr>
        <p:spPr>
          <a:xfrm>
            <a:off x="8760781" y="1904324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9" name="Oval 1108"/>
          <p:cNvSpPr/>
          <p:nvPr userDrawn="1"/>
        </p:nvSpPr>
        <p:spPr>
          <a:xfrm>
            <a:off x="8829157" y="197312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0" name="Moon 1109"/>
          <p:cNvSpPr/>
          <p:nvPr userDrawn="1"/>
        </p:nvSpPr>
        <p:spPr>
          <a:xfrm>
            <a:off x="8829157" y="197312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1" name="Rectangle 1110"/>
          <p:cNvSpPr/>
          <p:nvPr userDrawn="1"/>
        </p:nvSpPr>
        <p:spPr>
          <a:xfrm>
            <a:off x="0" y="1523459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12" name="Oval 1111"/>
          <p:cNvSpPr/>
          <p:nvPr userDrawn="1"/>
        </p:nvSpPr>
        <p:spPr>
          <a:xfrm>
            <a:off x="68376" y="159225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3" name="Moon 1112"/>
          <p:cNvSpPr/>
          <p:nvPr userDrawn="1"/>
        </p:nvSpPr>
        <p:spPr>
          <a:xfrm>
            <a:off x="68376" y="159225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4" name="Rectangle 1113"/>
          <p:cNvSpPr/>
          <p:nvPr userDrawn="1"/>
        </p:nvSpPr>
        <p:spPr>
          <a:xfrm>
            <a:off x="8760781" y="1523459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5" name="Oval 1114"/>
          <p:cNvSpPr/>
          <p:nvPr userDrawn="1"/>
        </p:nvSpPr>
        <p:spPr>
          <a:xfrm>
            <a:off x="8829157" y="159225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6" name="Moon 1115"/>
          <p:cNvSpPr/>
          <p:nvPr userDrawn="1"/>
        </p:nvSpPr>
        <p:spPr>
          <a:xfrm>
            <a:off x="8829157" y="159225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7" name="Rectangle 1116"/>
          <p:cNvSpPr/>
          <p:nvPr userDrawn="1"/>
        </p:nvSpPr>
        <p:spPr>
          <a:xfrm>
            <a:off x="0" y="1142594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18" name="Oval 1117"/>
          <p:cNvSpPr/>
          <p:nvPr userDrawn="1"/>
        </p:nvSpPr>
        <p:spPr>
          <a:xfrm>
            <a:off x="68376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9" name="Moon 1118"/>
          <p:cNvSpPr/>
          <p:nvPr userDrawn="1"/>
        </p:nvSpPr>
        <p:spPr>
          <a:xfrm>
            <a:off x="68376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0" name="Rectangle 1119"/>
          <p:cNvSpPr/>
          <p:nvPr userDrawn="1"/>
        </p:nvSpPr>
        <p:spPr>
          <a:xfrm>
            <a:off x="8760781" y="1142594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1" name="Oval 1120"/>
          <p:cNvSpPr/>
          <p:nvPr userDrawn="1"/>
        </p:nvSpPr>
        <p:spPr>
          <a:xfrm>
            <a:off x="8829157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2" name="Moon 1121"/>
          <p:cNvSpPr/>
          <p:nvPr userDrawn="1"/>
        </p:nvSpPr>
        <p:spPr>
          <a:xfrm>
            <a:off x="8829157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3" name="Rectangle 1122"/>
          <p:cNvSpPr/>
          <p:nvPr userDrawn="1"/>
        </p:nvSpPr>
        <p:spPr>
          <a:xfrm>
            <a:off x="0" y="76173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24" name="Oval 1123"/>
          <p:cNvSpPr/>
          <p:nvPr userDrawn="1"/>
        </p:nvSpPr>
        <p:spPr>
          <a:xfrm>
            <a:off x="68376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5" name="Moon 1124"/>
          <p:cNvSpPr/>
          <p:nvPr userDrawn="1"/>
        </p:nvSpPr>
        <p:spPr>
          <a:xfrm>
            <a:off x="68376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6" name="Rectangle 1125"/>
          <p:cNvSpPr/>
          <p:nvPr userDrawn="1"/>
        </p:nvSpPr>
        <p:spPr>
          <a:xfrm>
            <a:off x="8760781" y="76173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7" name="Oval 1126"/>
          <p:cNvSpPr/>
          <p:nvPr userDrawn="1"/>
        </p:nvSpPr>
        <p:spPr>
          <a:xfrm>
            <a:off x="8829157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8" name="Moon 1127"/>
          <p:cNvSpPr/>
          <p:nvPr userDrawn="1"/>
        </p:nvSpPr>
        <p:spPr>
          <a:xfrm>
            <a:off x="8829157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9" name="Rectangle 1128"/>
          <p:cNvSpPr/>
          <p:nvPr userDrawn="1"/>
        </p:nvSpPr>
        <p:spPr>
          <a:xfrm>
            <a:off x="0" y="380865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0" name="Oval 1129"/>
          <p:cNvSpPr/>
          <p:nvPr userDrawn="1"/>
        </p:nvSpPr>
        <p:spPr>
          <a:xfrm>
            <a:off x="68376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1" name="Moon 1130"/>
          <p:cNvSpPr/>
          <p:nvPr userDrawn="1"/>
        </p:nvSpPr>
        <p:spPr>
          <a:xfrm>
            <a:off x="68376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2" name="Rectangle 1131"/>
          <p:cNvSpPr/>
          <p:nvPr userDrawn="1"/>
        </p:nvSpPr>
        <p:spPr>
          <a:xfrm>
            <a:off x="8760781" y="380865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3" name="Oval 1132"/>
          <p:cNvSpPr/>
          <p:nvPr userDrawn="1"/>
        </p:nvSpPr>
        <p:spPr>
          <a:xfrm>
            <a:off x="8829157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4" name="Moon 1133"/>
          <p:cNvSpPr/>
          <p:nvPr userDrawn="1"/>
        </p:nvSpPr>
        <p:spPr>
          <a:xfrm>
            <a:off x="8829157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5" name="Rectangle 1134"/>
          <p:cNvSpPr/>
          <p:nvPr userDrawn="1"/>
        </p:nvSpPr>
        <p:spPr>
          <a:xfrm>
            <a:off x="0" y="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6" name="Oval 1135"/>
          <p:cNvSpPr/>
          <p:nvPr userDrawn="1"/>
        </p:nvSpPr>
        <p:spPr>
          <a:xfrm>
            <a:off x="68376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7" name="Moon 1136"/>
          <p:cNvSpPr/>
          <p:nvPr userDrawn="1"/>
        </p:nvSpPr>
        <p:spPr>
          <a:xfrm>
            <a:off x="68376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8" name="Rectangle 1137"/>
          <p:cNvSpPr/>
          <p:nvPr userDrawn="1"/>
        </p:nvSpPr>
        <p:spPr>
          <a:xfrm>
            <a:off x="380904" y="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9" name="Oval 1138"/>
          <p:cNvSpPr/>
          <p:nvPr userDrawn="1"/>
        </p:nvSpPr>
        <p:spPr>
          <a:xfrm>
            <a:off x="449280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0" name="Moon 1139"/>
          <p:cNvSpPr/>
          <p:nvPr userDrawn="1"/>
        </p:nvSpPr>
        <p:spPr>
          <a:xfrm>
            <a:off x="449280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1" name="Rectangle 1140"/>
          <p:cNvSpPr/>
          <p:nvPr userDrawn="1"/>
        </p:nvSpPr>
        <p:spPr>
          <a:xfrm>
            <a:off x="761807" y="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2" name="Oval 1141"/>
          <p:cNvSpPr/>
          <p:nvPr userDrawn="1"/>
        </p:nvSpPr>
        <p:spPr>
          <a:xfrm>
            <a:off x="830183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3" name="Moon 1142"/>
          <p:cNvSpPr/>
          <p:nvPr userDrawn="1"/>
        </p:nvSpPr>
        <p:spPr>
          <a:xfrm>
            <a:off x="830183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4" name="Rectangle 1143"/>
          <p:cNvSpPr/>
          <p:nvPr userDrawn="1"/>
        </p:nvSpPr>
        <p:spPr>
          <a:xfrm>
            <a:off x="1142711" y="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5" name="Oval 1144"/>
          <p:cNvSpPr/>
          <p:nvPr userDrawn="1"/>
        </p:nvSpPr>
        <p:spPr>
          <a:xfrm>
            <a:off x="1211087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6" name="Moon 1145"/>
          <p:cNvSpPr/>
          <p:nvPr userDrawn="1"/>
        </p:nvSpPr>
        <p:spPr>
          <a:xfrm>
            <a:off x="1211087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7" name="Rectangle 1146"/>
          <p:cNvSpPr/>
          <p:nvPr userDrawn="1"/>
        </p:nvSpPr>
        <p:spPr>
          <a:xfrm>
            <a:off x="1523614" y="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48" name="Oval 1147"/>
          <p:cNvSpPr/>
          <p:nvPr userDrawn="1"/>
        </p:nvSpPr>
        <p:spPr>
          <a:xfrm>
            <a:off x="1591990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9" name="Moon 1148"/>
          <p:cNvSpPr/>
          <p:nvPr userDrawn="1"/>
        </p:nvSpPr>
        <p:spPr>
          <a:xfrm>
            <a:off x="1591990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0" name="Rectangle 1149"/>
          <p:cNvSpPr/>
          <p:nvPr userDrawn="1"/>
        </p:nvSpPr>
        <p:spPr>
          <a:xfrm>
            <a:off x="1904518" y="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51" name="Oval 1150"/>
          <p:cNvSpPr/>
          <p:nvPr userDrawn="1"/>
        </p:nvSpPr>
        <p:spPr>
          <a:xfrm>
            <a:off x="1972894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2" name="Moon 1151"/>
          <p:cNvSpPr/>
          <p:nvPr userDrawn="1"/>
        </p:nvSpPr>
        <p:spPr>
          <a:xfrm>
            <a:off x="1972894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3" name="Rectangle 1152"/>
          <p:cNvSpPr/>
          <p:nvPr userDrawn="1"/>
        </p:nvSpPr>
        <p:spPr>
          <a:xfrm>
            <a:off x="2285421" y="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4" name="Oval 1153"/>
          <p:cNvSpPr/>
          <p:nvPr userDrawn="1"/>
        </p:nvSpPr>
        <p:spPr>
          <a:xfrm>
            <a:off x="2353797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5" name="Moon 1154"/>
          <p:cNvSpPr/>
          <p:nvPr userDrawn="1"/>
        </p:nvSpPr>
        <p:spPr>
          <a:xfrm>
            <a:off x="2353797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6" name="Rectangle 1155"/>
          <p:cNvSpPr/>
          <p:nvPr userDrawn="1"/>
        </p:nvSpPr>
        <p:spPr>
          <a:xfrm>
            <a:off x="2666325" y="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7" name="Oval 1156"/>
          <p:cNvSpPr/>
          <p:nvPr userDrawn="1"/>
        </p:nvSpPr>
        <p:spPr>
          <a:xfrm>
            <a:off x="2734701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8" name="Moon 1157"/>
          <p:cNvSpPr/>
          <p:nvPr userDrawn="1"/>
        </p:nvSpPr>
        <p:spPr>
          <a:xfrm>
            <a:off x="2734701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9" name="Rectangle 1158"/>
          <p:cNvSpPr/>
          <p:nvPr userDrawn="1"/>
        </p:nvSpPr>
        <p:spPr>
          <a:xfrm>
            <a:off x="3047228" y="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60" name="Oval 1159"/>
          <p:cNvSpPr/>
          <p:nvPr userDrawn="1"/>
        </p:nvSpPr>
        <p:spPr>
          <a:xfrm>
            <a:off x="3115604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1" name="Moon 1160"/>
          <p:cNvSpPr/>
          <p:nvPr userDrawn="1"/>
        </p:nvSpPr>
        <p:spPr>
          <a:xfrm>
            <a:off x="3115604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2" name="Rectangle 1161"/>
          <p:cNvSpPr/>
          <p:nvPr userDrawn="1"/>
        </p:nvSpPr>
        <p:spPr>
          <a:xfrm>
            <a:off x="3428132" y="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3" name="Oval 1162"/>
          <p:cNvSpPr/>
          <p:nvPr userDrawn="1"/>
        </p:nvSpPr>
        <p:spPr>
          <a:xfrm>
            <a:off x="3496508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4" name="Moon 1163"/>
          <p:cNvSpPr/>
          <p:nvPr userDrawn="1"/>
        </p:nvSpPr>
        <p:spPr>
          <a:xfrm>
            <a:off x="3496508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5" name="Rectangle 1164"/>
          <p:cNvSpPr/>
          <p:nvPr userDrawn="1"/>
        </p:nvSpPr>
        <p:spPr>
          <a:xfrm>
            <a:off x="3809035" y="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6" name="Oval 1165"/>
          <p:cNvSpPr/>
          <p:nvPr userDrawn="1"/>
        </p:nvSpPr>
        <p:spPr>
          <a:xfrm>
            <a:off x="3877411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7" name="Moon 1166"/>
          <p:cNvSpPr/>
          <p:nvPr userDrawn="1"/>
        </p:nvSpPr>
        <p:spPr>
          <a:xfrm>
            <a:off x="3877411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8" name="Rectangle 1167"/>
          <p:cNvSpPr/>
          <p:nvPr userDrawn="1"/>
        </p:nvSpPr>
        <p:spPr>
          <a:xfrm>
            <a:off x="4189939" y="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9" name="Oval 1168"/>
          <p:cNvSpPr/>
          <p:nvPr userDrawn="1"/>
        </p:nvSpPr>
        <p:spPr>
          <a:xfrm>
            <a:off x="4258315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0" name="Moon 1169"/>
          <p:cNvSpPr/>
          <p:nvPr userDrawn="1"/>
        </p:nvSpPr>
        <p:spPr>
          <a:xfrm>
            <a:off x="4258315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1" name="Rectangle 1170"/>
          <p:cNvSpPr/>
          <p:nvPr userDrawn="1"/>
        </p:nvSpPr>
        <p:spPr>
          <a:xfrm>
            <a:off x="4570842" y="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72" name="Oval 1171"/>
          <p:cNvSpPr/>
          <p:nvPr userDrawn="1"/>
        </p:nvSpPr>
        <p:spPr>
          <a:xfrm>
            <a:off x="4639218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3" name="Moon 1172"/>
          <p:cNvSpPr/>
          <p:nvPr userDrawn="1"/>
        </p:nvSpPr>
        <p:spPr>
          <a:xfrm>
            <a:off x="4639218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4" name="Rectangle 1173"/>
          <p:cNvSpPr/>
          <p:nvPr userDrawn="1"/>
        </p:nvSpPr>
        <p:spPr>
          <a:xfrm>
            <a:off x="4951746" y="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5" name="Oval 1174"/>
          <p:cNvSpPr/>
          <p:nvPr userDrawn="1"/>
        </p:nvSpPr>
        <p:spPr>
          <a:xfrm>
            <a:off x="5020122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6" name="Moon 1175"/>
          <p:cNvSpPr/>
          <p:nvPr userDrawn="1"/>
        </p:nvSpPr>
        <p:spPr>
          <a:xfrm>
            <a:off x="5020122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7" name="Rectangle 1176"/>
          <p:cNvSpPr/>
          <p:nvPr userDrawn="1"/>
        </p:nvSpPr>
        <p:spPr>
          <a:xfrm>
            <a:off x="5332649" y="0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8" name="Oval 1177"/>
          <p:cNvSpPr/>
          <p:nvPr userDrawn="1"/>
        </p:nvSpPr>
        <p:spPr>
          <a:xfrm>
            <a:off x="5401025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9" name="Moon 1178"/>
          <p:cNvSpPr/>
          <p:nvPr userDrawn="1"/>
        </p:nvSpPr>
        <p:spPr>
          <a:xfrm>
            <a:off x="5401025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0" name="Rectangle 1179"/>
          <p:cNvSpPr/>
          <p:nvPr userDrawn="1"/>
        </p:nvSpPr>
        <p:spPr>
          <a:xfrm>
            <a:off x="5713553" y="0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1" name="Oval 1180"/>
          <p:cNvSpPr/>
          <p:nvPr userDrawn="1"/>
        </p:nvSpPr>
        <p:spPr>
          <a:xfrm>
            <a:off x="5781929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2" name="Moon 1181"/>
          <p:cNvSpPr/>
          <p:nvPr userDrawn="1"/>
        </p:nvSpPr>
        <p:spPr>
          <a:xfrm>
            <a:off x="5781929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3" name="Rectangle 1182"/>
          <p:cNvSpPr/>
          <p:nvPr userDrawn="1"/>
        </p:nvSpPr>
        <p:spPr>
          <a:xfrm>
            <a:off x="6094456" y="0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4" name="Oval 1183"/>
          <p:cNvSpPr/>
          <p:nvPr userDrawn="1"/>
        </p:nvSpPr>
        <p:spPr>
          <a:xfrm>
            <a:off x="6162832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5" name="Moon 1184"/>
          <p:cNvSpPr/>
          <p:nvPr userDrawn="1"/>
        </p:nvSpPr>
        <p:spPr>
          <a:xfrm>
            <a:off x="6162832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6" name="Rectangle 1185"/>
          <p:cNvSpPr/>
          <p:nvPr userDrawn="1"/>
        </p:nvSpPr>
        <p:spPr>
          <a:xfrm>
            <a:off x="6475360" y="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7" name="Oval 1186"/>
          <p:cNvSpPr/>
          <p:nvPr userDrawn="1"/>
        </p:nvSpPr>
        <p:spPr>
          <a:xfrm>
            <a:off x="6543736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8" name="Moon 1187"/>
          <p:cNvSpPr/>
          <p:nvPr userDrawn="1"/>
        </p:nvSpPr>
        <p:spPr>
          <a:xfrm>
            <a:off x="6543736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9" name="Rectangle 1188"/>
          <p:cNvSpPr/>
          <p:nvPr userDrawn="1"/>
        </p:nvSpPr>
        <p:spPr>
          <a:xfrm>
            <a:off x="6856263" y="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0" name="Oval 1189"/>
          <p:cNvSpPr/>
          <p:nvPr userDrawn="1"/>
        </p:nvSpPr>
        <p:spPr>
          <a:xfrm>
            <a:off x="6924639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1" name="Moon 1190"/>
          <p:cNvSpPr/>
          <p:nvPr userDrawn="1"/>
        </p:nvSpPr>
        <p:spPr>
          <a:xfrm>
            <a:off x="6924639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2" name="Rectangle 1191"/>
          <p:cNvSpPr/>
          <p:nvPr userDrawn="1"/>
        </p:nvSpPr>
        <p:spPr>
          <a:xfrm>
            <a:off x="7237167" y="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3" name="Oval 1192"/>
          <p:cNvSpPr/>
          <p:nvPr userDrawn="1"/>
        </p:nvSpPr>
        <p:spPr>
          <a:xfrm>
            <a:off x="7305543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4" name="Moon 1193"/>
          <p:cNvSpPr/>
          <p:nvPr userDrawn="1"/>
        </p:nvSpPr>
        <p:spPr>
          <a:xfrm>
            <a:off x="7305543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5" name="Rectangle 1194"/>
          <p:cNvSpPr/>
          <p:nvPr userDrawn="1"/>
        </p:nvSpPr>
        <p:spPr>
          <a:xfrm>
            <a:off x="7618070" y="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6" name="Oval 1195"/>
          <p:cNvSpPr/>
          <p:nvPr userDrawn="1"/>
        </p:nvSpPr>
        <p:spPr>
          <a:xfrm>
            <a:off x="7686446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7" name="Moon 1196"/>
          <p:cNvSpPr/>
          <p:nvPr userDrawn="1"/>
        </p:nvSpPr>
        <p:spPr>
          <a:xfrm>
            <a:off x="7686446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8" name="Rectangle 1197"/>
          <p:cNvSpPr/>
          <p:nvPr userDrawn="1"/>
        </p:nvSpPr>
        <p:spPr>
          <a:xfrm>
            <a:off x="7998974" y="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99" name="Oval 1198"/>
          <p:cNvSpPr/>
          <p:nvPr userDrawn="1"/>
        </p:nvSpPr>
        <p:spPr>
          <a:xfrm>
            <a:off x="8067350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0" name="Moon 1199"/>
          <p:cNvSpPr/>
          <p:nvPr userDrawn="1"/>
        </p:nvSpPr>
        <p:spPr>
          <a:xfrm>
            <a:off x="8067350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1" name="Rectangle 1200"/>
          <p:cNvSpPr/>
          <p:nvPr userDrawn="1"/>
        </p:nvSpPr>
        <p:spPr>
          <a:xfrm>
            <a:off x="8379877" y="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2" name="Oval 1201"/>
          <p:cNvSpPr/>
          <p:nvPr userDrawn="1"/>
        </p:nvSpPr>
        <p:spPr>
          <a:xfrm>
            <a:off x="8448253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3" name="Moon 1202"/>
          <p:cNvSpPr/>
          <p:nvPr userDrawn="1"/>
        </p:nvSpPr>
        <p:spPr>
          <a:xfrm>
            <a:off x="8448253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4" name="Rectangle 1203"/>
          <p:cNvSpPr/>
          <p:nvPr userDrawn="1"/>
        </p:nvSpPr>
        <p:spPr>
          <a:xfrm>
            <a:off x="8760781" y="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5" name="Oval 1204"/>
          <p:cNvSpPr/>
          <p:nvPr userDrawn="1"/>
        </p:nvSpPr>
        <p:spPr>
          <a:xfrm>
            <a:off x="8829157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6" name="Moon 1205"/>
          <p:cNvSpPr/>
          <p:nvPr userDrawn="1"/>
        </p:nvSpPr>
        <p:spPr>
          <a:xfrm>
            <a:off x="8829157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7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LEGO - Title and Content 3">
    <p:bg>
      <p:bgPr>
        <a:gradFill>
          <a:gsLst>
            <a:gs pos="47000">
              <a:schemeClr val="accent3">
                <a:lumMod val="5000"/>
                <a:lumOff val="95000"/>
              </a:schemeClr>
            </a:gs>
            <a:gs pos="83000">
              <a:schemeClr val="accent3">
                <a:lumMod val="45000"/>
                <a:lumOff val="5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27134"/>
            <a:ext cx="7886700" cy="852492"/>
          </a:xfrm>
        </p:spPr>
        <p:txBody>
          <a:bodyPr>
            <a:normAutofit/>
          </a:bodyPr>
          <a:lstStyle>
            <a:lvl1pPr>
              <a:defRPr sz="5400" b="0"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18826"/>
            <a:ext cx="7886700" cy="356294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5994401"/>
            <a:ext cx="2057400" cy="365125"/>
          </a:xfrm>
        </p:spPr>
        <p:txBody>
          <a:bodyPr/>
          <a:lstStyle/>
          <a:p>
            <a:r>
              <a:rPr lang="en-US" smtClean="0"/>
              <a:t>Your Date Here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5994401"/>
            <a:ext cx="3086100" cy="365125"/>
          </a:xfrm>
        </p:spPr>
        <p:txBody>
          <a:bodyPr/>
          <a:lstStyle/>
          <a:p>
            <a:r>
              <a:rPr lang="en-US" smtClean="0"/>
              <a:t>Your Footer Here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5994401"/>
            <a:ext cx="2057400" cy="365125"/>
          </a:xfrm>
        </p:spPr>
        <p:txBody>
          <a:bodyPr/>
          <a:lstStyle/>
          <a:p>
            <a:fld id="{8D842041-FF2F-430B-AD32-D8E9A72EA7BB}" type="slidenum">
              <a:rPr lang="en-US" smtClean="0"/>
              <a:t>‹#›</a:t>
            </a:fld>
            <a:endParaRPr lang="en-US"/>
          </a:p>
        </p:txBody>
      </p:sp>
      <p:sp>
        <p:nvSpPr>
          <p:cNvPr id="478" name="Rectangle 477"/>
          <p:cNvSpPr/>
          <p:nvPr userDrawn="1"/>
        </p:nvSpPr>
        <p:spPr>
          <a:xfrm>
            <a:off x="0" y="647470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9" name="Oval 478"/>
          <p:cNvSpPr/>
          <p:nvPr userDrawn="1"/>
        </p:nvSpPr>
        <p:spPr>
          <a:xfrm>
            <a:off x="68376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0" name="Moon 479"/>
          <p:cNvSpPr/>
          <p:nvPr userDrawn="1"/>
        </p:nvSpPr>
        <p:spPr>
          <a:xfrm>
            <a:off x="68376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7" name="Rectangle 606"/>
          <p:cNvSpPr/>
          <p:nvPr userDrawn="1"/>
        </p:nvSpPr>
        <p:spPr>
          <a:xfrm>
            <a:off x="380904" y="6474700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8" name="Oval 607"/>
          <p:cNvSpPr/>
          <p:nvPr userDrawn="1"/>
        </p:nvSpPr>
        <p:spPr>
          <a:xfrm>
            <a:off x="449280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9" name="Moon 608"/>
          <p:cNvSpPr/>
          <p:nvPr userDrawn="1"/>
        </p:nvSpPr>
        <p:spPr>
          <a:xfrm>
            <a:off x="449280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0" name="Rectangle 609"/>
          <p:cNvSpPr/>
          <p:nvPr userDrawn="1"/>
        </p:nvSpPr>
        <p:spPr>
          <a:xfrm>
            <a:off x="761807" y="647470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1" name="Oval 610"/>
          <p:cNvSpPr/>
          <p:nvPr userDrawn="1"/>
        </p:nvSpPr>
        <p:spPr>
          <a:xfrm>
            <a:off x="830183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2" name="Moon 611"/>
          <p:cNvSpPr/>
          <p:nvPr userDrawn="1"/>
        </p:nvSpPr>
        <p:spPr>
          <a:xfrm>
            <a:off x="830183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3" name="Rectangle 612"/>
          <p:cNvSpPr/>
          <p:nvPr userDrawn="1"/>
        </p:nvSpPr>
        <p:spPr>
          <a:xfrm>
            <a:off x="1142711" y="647470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4" name="Oval 613"/>
          <p:cNvSpPr/>
          <p:nvPr userDrawn="1"/>
        </p:nvSpPr>
        <p:spPr>
          <a:xfrm>
            <a:off x="1211087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5" name="Moon 614"/>
          <p:cNvSpPr/>
          <p:nvPr userDrawn="1"/>
        </p:nvSpPr>
        <p:spPr>
          <a:xfrm>
            <a:off x="1211087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6" name="Rectangle 615"/>
          <p:cNvSpPr/>
          <p:nvPr userDrawn="1"/>
        </p:nvSpPr>
        <p:spPr>
          <a:xfrm>
            <a:off x="1523614" y="647470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7" name="Oval 616"/>
          <p:cNvSpPr/>
          <p:nvPr userDrawn="1"/>
        </p:nvSpPr>
        <p:spPr>
          <a:xfrm>
            <a:off x="1591990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8" name="Moon 617"/>
          <p:cNvSpPr/>
          <p:nvPr userDrawn="1"/>
        </p:nvSpPr>
        <p:spPr>
          <a:xfrm>
            <a:off x="1591990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9" name="Rectangle 618"/>
          <p:cNvSpPr/>
          <p:nvPr userDrawn="1"/>
        </p:nvSpPr>
        <p:spPr>
          <a:xfrm>
            <a:off x="1904518" y="6474700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0" name="Oval 619"/>
          <p:cNvSpPr/>
          <p:nvPr userDrawn="1"/>
        </p:nvSpPr>
        <p:spPr>
          <a:xfrm>
            <a:off x="1972894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1" name="Moon 620"/>
          <p:cNvSpPr/>
          <p:nvPr userDrawn="1"/>
        </p:nvSpPr>
        <p:spPr>
          <a:xfrm>
            <a:off x="1972894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2" name="Rectangle 621"/>
          <p:cNvSpPr/>
          <p:nvPr userDrawn="1"/>
        </p:nvSpPr>
        <p:spPr>
          <a:xfrm>
            <a:off x="2285421" y="647470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3" name="Oval 622"/>
          <p:cNvSpPr/>
          <p:nvPr userDrawn="1"/>
        </p:nvSpPr>
        <p:spPr>
          <a:xfrm>
            <a:off x="2353797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4" name="Moon 623"/>
          <p:cNvSpPr/>
          <p:nvPr userDrawn="1"/>
        </p:nvSpPr>
        <p:spPr>
          <a:xfrm>
            <a:off x="2353797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5" name="Rectangle 624"/>
          <p:cNvSpPr/>
          <p:nvPr userDrawn="1"/>
        </p:nvSpPr>
        <p:spPr>
          <a:xfrm>
            <a:off x="2666325" y="647470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6" name="Oval 625"/>
          <p:cNvSpPr/>
          <p:nvPr userDrawn="1"/>
        </p:nvSpPr>
        <p:spPr>
          <a:xfrm>
            <a:off x="2734701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7" name="Moon 626"/>
          <p:cNvSpPr/>
          <p:nvPr userDrawn="1"/>
        </p:nvSpPr>
        <p:spPr>
          <a:xfrm>
            <a:off x="2734701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8" name="Rectangle 627"/>
          <p:cNvSpPr/>
          <p:nvPr userDrawn="1"/>
        </p:nvSpPr>
        <p:spPr>
          <a:xfrm>
            <a:off x="3047228" y="647470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29" name="Oval 628"/>
          <p:cNvSpPr/>
          <p:nvPr userDrawn="1"/>
        </p:nvSpPr>
        <p:spPr>
          <a:xfrm>
            <a:off x="3115604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0" name="Moon 629"/>
          <p:cNvSpPr/>
          <p:nvPr userDrawn="1"/>
        </p:nvSpPr>
        <p:spPr>
          <a:xfrm>
            <a:off x="3115604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1" name="Rectangle 630"/>
          <p:cNvSpPr/>
          <p:nvPr userDrawn="1"/>
        </p:nvSpPr>
        <p:spPr>
          <a:xfrm>
            <a:off x="3428132" y="647470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2" name="Oval 631"/>
          <p:cNvSpPr/>
          <p:nvPr userDrawn="1"/>
        </p:nvSpPr>
        <p:spPr>
          <a:xfrm>
            <a:off x="3496508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3" name="Moon 632"/>
          <p:cNvSpPr/>
          <p:nvPr userDrawn="1"/>
        </p:nvSpPr>
        <p:spPr>
          <a:xfrm>
            <a:off x="3496508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4" name="Rectangle 633"/>
          <p:cNvSpPr/>
          <p:nvPr userDrawn="1"/>
        </p:nvSpPr>
        <p:spPr>
          <a:xfrm>
            <a:off x="3809035" y="6474700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5" name="Oval 634"/>
          <p:cNvSpPr/>
          <p:nvPr userDrawn="1"/>
        </p:nvSpPr>
        <p:spPr>
          <a:xfrm>
            <a:off x="3877411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6" name="Moon 635"/>
          <p:cNvSpPr/>
          <p:nvPr userDrawn="1"/>
        </p:nvSpPr>
        <p:spPr>
          <a:xfrm>
            <a:off x="3877411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7" name="Rectangle 636"/>
          <p:cNvSpPr/>
          <p:nvPr userDrawn="1"/>
        </p:nvSpPr>
        <p:spPr>
          <a:xfrm>
            <a:off x="4189939" y="647470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8" name="Oval 637"/>
          <p:cNvSpPr/>
          <p:nvPr userDrawn="1"/>
        </p:nvSpPr>
        <p:spPr>
          <a:xfrm>
            <a:off x="4258315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9" name="Moon 638"/>
          <p:cNvSpPr/>
          <p:nvPr userDrawn="1"/>
        </p:nvSpPr>
        <p:spPr>
          <a:xfrm>
            <a:off x="4258315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0" name="Rectangle 639"/>
          <p:cNvSpPr/>
          <p:nvPr userDrawn="1"/>
        </p:nvSpPr>
        <p:spPr>
          <a:xfrm>
            <a:off x="4570842" y="647470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1" name="Oval 640"/>
          <p:cNvSpPr/>
          <p:nvPr userDrawn="1"/>
        </p:nvSpPr>
        <p:spPr>
          <a:xfrm>
            <a:off x="4639218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2" name="Moon 641"/>
          <p:cNvSpPr/>
          <p:nvPr userDrawn="1"/>
        </p:nvSpPr>
        <p:spPr>
          <a:xfrm>
            <a:off x="4639218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3" name="Rectangle 642"/>
          <p:cNvSpPr/>
          <p:nvPr userDrawn="1"/>
        </p:nvSpPr>
        <p:spPr>
          <a:xfrm>
            <a:off x="4951746" y="647470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4" name="Oval 643"/>
          <p:cNvSpPr/>
          <p:nvPr userDrawn="1"/>
        </p:nvSpPr>
        <p:spPr>
          <a:xfrm>
            <a:off x="5020122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5" name="Moon 644"/>
          <p:cNvSpPr/>
          <p:nvPr userDrawn="1"/>
        </p:nvSpPr>
        <p:spPr>
          <a:xfrm>
            <a:off x="5020122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6" name="Rectangle 645"/>
          <p:cNvSpPr/>
          <p:nvPr userDrawn="1"/>
        </p:nvSpPr>
        <p:spPr>
          <a:xfrm>
            <a:off x="5332649" y="647470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47" name="Oval 646"/>
          <p:cNvSpPr/>
          <p:nvPr userDrawn="1"/>
        </p:nvSpPr>
        <p:spPr>
          <a:xfrm>
            <a:off x="5401025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8" name="Moon 647"/>
          <p:cNvSpPr/>
          <p:nvPr userDrawn="1"/>
        </p:nvSpPr>
        <p:spPr>
          <a:xfrm>
            <a:off x="5401025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9" name="Rectangle 648"/>
          <p:cNvSpPr/>
          <p:nvPr userDrawn="1"/>
        </p:nvSpPr>
        <p:spPr>
          <a:xfrm>
            <a:off x="5713553" y="647470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0" name="Oval 649"/>
          <p:cNvSpPr/>
          <p:nvPr userDrawn="1"/>
        </p:nvSpPr>
        <p:spPr>
          <a:xfrm>
            <a:off x="5781929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1" name="Moon 650"/>
          <p:cNvSpPr/>
          <p:nvPr userDrawn="1"/>
        </p:nvSpPr>
        <p:spPr>
          <a:xfrm>
            <a:off x="5781929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2" name="Rectangle 651"/>
          <p:cNvSpPr/>
          <p:nvPr userDrawn="1"/>
        </p:nvSpPr>
        <p:spPr>
          <a:xfrm>
            <a:off x="6094456" y="647470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3" name="Oval 652"/>
          <p:cNvSpPr/>
          <p:nvPr userDrawn="1"/>
        </p:nvSpPr>
        <p:spPr>
          <a:xfrm>
            <a:off x="6162832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4" name="Moon 653"/>
          <p:cNvSpPr/>
          <p:nvPr userDrawn="1"/>
        </p:nvSpPr>
        <p:spPr>
          <a:xfrm>
            <a:off x="6162832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5" name="Rectangle 654"/>
          <p:cNvSpPr/>
          <p:nvPr userDrawn="1"/>
        </p:nvSpPr>
        <p:spPr>
          <a:xfrm>
            <a:off x="6475360" y="647470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6" name="Oval 655"/>
          <p:cNvSpPr/>
          <p:nvPr userDrawn="1"/>
        </p:nvSpPr>
        <p:spPr>
          <a:xfrm>
            <a:off x="6543736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7" name="Moon 656"/>
          <p:cNvSpPr/>
          <p:nvPr userDrawn="1"/>
        </p:nvSpPr>
        <p:spPr>
          <a:xfrm>
            <a:off x="6543736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8" name="Rectangle 657"/>
          <p:cNvSpPr/>
          <p:nvPr userDrawn="1"/>
        </p:nvSpPr>
        <p:spPr>
          <a:xfrm>
            <a:off x="6856263" y="647470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9" name="Oval 658"/>
          <p:cNvSpPr/>
          <p:nvPr userDrawn="1"/>
        </p:nvSpPr>
        <p:spPr>
          <a:xfrm>
            <a:off x="6924639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0" name="Moon 659"/>
          <p:cNvSpPr/>
          <p:nvPr userDrawn="1"/>
        </p:nvSpPr>
        <p:spPr>
          <a:xfrm>
            <a:off x="6924639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1" name="Rectangle 660"/>
          <p:cNvSpPr/>
          <p:nvPr userDrawn="1"/>
        </p:nvSpPr>
        <p:spPr>
          <a:xfrm>
            <a:off x="7237167" y="647470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2" name="Oval 661"/>
          <p:cNvSpPr/>
          <p:nvPr userDrawn="1"/>
        </p:nvSpPr>
        <p:spPr>
          <a:xfrm>
            <a:off x="7305543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3" name="Moon 662"/>
          <p:cNvSpPr/>
          <p:nvPr userDrawn="1"/>
        </p:nvSpPr>
        <p:spPr>
          <a:xfrm>
            <a:off x="7305543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4" name="Rectangle 663"/>
          <p:cNvSpPr/>
          <p:nvPr userDrawn="1"/>
        </p:nvSpPr>
        <p:spPr>
          <a:xfrm>
            <a:off x="7618070" y="647470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65" name="Oval 664"/>
          <p:cNvSpPr/>
          <p:nvPr userDrawn="1"/>
        </p:nvSpPr>
        <p:spPr>
          <a:xfrm>
            <a:off x="7686446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6" name="Moon 665"/>
          <p:cNvSpPr/>
          <p:nvPr userDrawn="1"/>
        </p:nvSpPr>
        <p:spPr>
          <a:xfrm>
            <a:off x="7686446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7" name="Rectangle 666"/>
          <p:cNvSpPr/>
          <p:nvPr userDrawn="1"/>
        </p:nvSpPr>
        <p:spPr>
          <a:xfrm>
            <a:off x="7998974" y="647470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68" name="Oval 667"/>
          <p:cNvSpPr/>
          <p:nvPr userDrawn="1"/>
        </p:nvSpPr>
        <p:spPr>
          <a:xfrm>
            <a:off x="8067350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9" name="Moon 668"/>
          <p:cNvSpPr/>
          <p:nvPr userDrawn="1"/>
        </p:nvSpPr>
        <p:spPr>
          <a:xfrm>
            <a:off x="8067350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0" name="Rectangle 669"/>
          <p:cNvSpPr/>
          <p:nvPr userDrawn="1"/>
        </p:nvSpPr>
        <p:spPr>
          <a:xfrm>
            <a:off x="8379877" y="6474700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1" name="Oval 670"/>
          <p:cNvSpPr/>
          <p:nvPr userDrawn="1"/>
        </p:nvSpPr>
        <p:spPr>
          <a:xfrm>
            <a:off x="8448253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2" name="Moon 671"/>
          <p:cNvSpPr/>
          <p:nvPr userDrawn="1"/>
        </p:nvSpPr>
        <p:spPr>
          <a:xfrm>
            <a:off x="8448253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3" name="Rectangle 672"/>
          <p:cNvSpPr/>
          <p:nvPr userDrawn="1"/>
        </p:nvSpPr>
        <p:spPr>
          <a:xfrm>
            <a:off x="8760781" y="6474700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4" name="Oval 673"/>
          <p:cNvSpPr/>
          <p:nvPr userDrawn="1"/>
        </p:nvSpPr>
        <p:spPr>
          <a:xfrm>
            <a:off x="8829157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5" name="Moon 674"/>
          <p:cNvSpPr/>
          <p:nvPr userDrawn="1"/>
        </p:nvSpPr>
        <p:spPr>
          <a:xfrm>
            <a:off x="8829157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6" name="Rectangle 675"/>
          <p:cNvSpPr/>
          <p:nvPr userDrawn="1"/>
        </p:nvSpPr>
        <p:spPr>
          <a:xfrm>
            <a:off x="0" y="6093836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7" name="Oval 676"/>
          <p:cNvSpPr/>
          <p:nvPr userDrawn="1"/>
        </p:nvSpPr>
        <p:spPr>
          <a:xfrm>
            <a:off x="68376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8" name="Moon 677"/>
          <p:cNvSpPr/>
          <p:nvPr userDrawn="1"/>
        </p:nvSpPr>
        <p:spPr>
          <a:xfrm>
            <a:off x="68376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9" name="Rectangle 678"/>
          <p:cNvSpPr/>
          <p:nvPr userDrawn="1"/>
        </p:nvSpPr>
        <p:spPr>
          <a:xfrm>
            <a:off x="8760781" y="6093836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80" name="Oval 679"/>
          <p:cNvSpPr/>
          <p:nvPr userDrawn="1"/>
        </p:nvSpPr>
        <p:spPr>
          <a:xfrm>
            <a:off x="8829157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1" name="Moon 680"/>
          <p:cNvSpPr/>
          <p:nvPr userDrawn="1"/>
        </p:nvSpPr>
        <p:spPr>
          <a:xfrm>
            <a:off x="8829157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2" name="Rectangle 681"/>
          <p:cNvSpPr/>
          <p:nvPr userDrawn="1"/>
        </p:nvSpPr>
        <p:spPr>
          <a:xfrm>
            <a:off x="0" y="5712972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83" name="Oval 682"/>
          <p:cNvSpPr/>
          <p:nvPr userDrawn="1"/>
        </p:nvSpPr>
        <p:spPr>
          <a:xfrm>
            <a:off x="68376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4" name="Moon 683"/>
          <p:cNvSpPr/>
          <p:nvPr userDrawn="1"/>
        </p:nvSpPr>
        <p:spPr>
          <a:xfrm>
            <a:off x="68376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5" name="Rectangle 684"/>
          <p:cNvSpPr/>
          <p:nvPr userDrawn="1"/>
        </p:nvSpPr>
        <p:spPr>
          <a:xfrm>
            <a:off x="8760781" y="5712972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6" name="Oval 685"/>
          <p:cNvSpPr/>
          <p:nvPr userDrawn="1"/>
        </p:nvSpPr>
        <p:spPr>
          <a:xfrm>
            <a:off x="8829157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7" name="Moon 686"/>
          <p:cNvSpPr/>
          <p:nvPr userDrawn="1"/>
        </p:nvSpPr>
        <p:spPr>
          <a:xfrm>
            <a:off x="8829157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8" name="Rectangle 687"/>
          <p:cNvSpPr/>
          <p:nvPr userDrawn="1"/>
        </p:nvSpPr>
        <p:spPr>
          <a:xfrm>
            <a:off x="0" y="5332107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9" name="Oval 688"/>
          <p:cNvSpPr/>
          <p:nvPr userDrawn="1"/>
        </p:nvSpPr>
        <p:spPr>
          <a:xfrm>
            <a:off x="68376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0" name="Moon 689"/>
          <p:cNvSpPr/>
          <p:nvPr userDrawn="1"/>
        </p:nvSpPr>
        <p:spPr>
          <a:xfrm>
            <a:off x="68376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1" name="Rectangle 690"/>
          <p:cNvSpPr/>
          <p:nvPr userDrawn="1"/>
        </p:nvSpPr>
        <p:spPr>
          <a:xfrm>
            <a:off x="8760781" y="5332107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2" name="Oval 691"/>
          <p:cNvSpPr/>
          <p:nvPr userDrawn="1"/>
        </p:nvSpPr>
        <p:spPr>
          <a:xfrm>
            <a:off x="8829157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3" name="Moon 692"/>
          <p:cNvSpPr/>
          <p:nvPr userDrawn="1"/>
        </p:nvSpPr>
        <p:spPr>
          <a:xfrm>
            <a:off x="8829157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4" name="Rectangle 693"/>
          <p:cNvSpPr/>
          <p:nvPr userDrawn="1"/>
        </p:nvSpPr>
        <p:spPr>
          <a:xfrm>
            <a:off x="0" y="4951242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5" name="Oval 694"/>
          <p:cNvSpPr/>
          <p:nvPr userDrawn="1"/>
        </p:nvSpPr>
        <p:spPr>
          <a:xfrm>
            <a:off x="68376" y="502003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6" name="Moon 695"/>
          <p:cNvSpPr/>
          <p:nvPr userDrawn="1"/>
        </p:nvSpPr>
        <p:spPr>
          <a:xfrm>
            <a:off x="68376" y="502003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7" name="Rectangle 696"/>
          <p:cNvSpPr/>
          <p:nvPr userDrawn="1"/>
        </p:nvSpPr>
        <p:spPr>
          <a:xfrm>
            <a:off x="8760781" y="4951242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8" name="Oval 697"/>
          <p:cNvSpPr/>
          <p:nvPr userDrawn="1"/>
        </p:nvSpPr>
        <p:spPr>
          <a:xfrm>
            <a:off x="8829157" y="502003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9" name="Moon 698"/>
          <p:cNvSpPr/>
          <p:nvPr userDrawn="1"/>
        </p:nvSpPr>
        <p:spPr>
          <a:xfrm>
            <a:off x="8829157" y="502003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0" name="Rectangle 699"/>
          <p:cNvSpPr/>
          <p:nvPr userDrawn="1"/>
        </p:nvSpPr>
        <p:spPr>
          <a:xfrm>
            <a:off x="0" y="4570377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1" name="Oval 700"/>
          <p:cNvSpPr/>
          <p:nvPr userDrawn="1"/>
        </p:nvSpPr>
        <p:spPr>
          <a:xfrm>
            <a:off x="68376" y="463917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2" name="Moon 701"/>
          <p:cNvSpPr/>
          <p:nvPr userDrawn="1"/>
        </p:nvSpPr>
        <p:spPr>
          <a:xfrm>
            <a:off x="68376" y="463917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3" name="Rectangle 702"/>
          <p:cNvSpPr/>
          <p:nvPr userDrawn="1"/>
        </p:nvSpPr>
        <p:spPr>
          <a:xfrm>
            <a:off x="8760781" y="4570377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04" name="Oval 703"/>
          <p:cNvSpPr/>
          <p:nvPr userDrawn="1"/>
        </p:nvSpPr>
        <p:spPr>
          <a:xfrm>
            <a:off x="8829157" y="463917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5" name="Moon 704"/>
          <p:cNvSpPr/>
          <p:nvPr userDrawn="1"/>
        </p:nvSpPr>
        <p:spPr>
          <a:xfrm>
            <a:off x="8829157" y="463917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6" name="Rectangle 705"/>
          <p:cNvSpPr/>
          <p:nvPr userDrawn="1"/>
        </p:nvSpPr>
        <p:spPr>
          <a:xfrm>
            <a:off x="0" y="4189513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7" name="Oval 706"/>
          <p:cNvSpPr/>
          <p:nvPr userDrawn="1"/>
        </p:nvSpPr>
        <p:spPr>
          <a:xfrm>
            <a:off x="68376" y="425831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8" name="Moon 707"/>
          <p:cNvSpPr/>
          <p:nvPr userDrawn="1"/>
        </p:nvSpPr>
        <p:spPr>
          <a:xfrm>
            <a:off x="68376" y="425831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9" name="Rectangle 708"/>
          <p:cNvSpPr/>
          <p:nvPr userDrawn="1"/>
        </p:nvSpPr>
        <p:spPr>
          <a:xfrm>
            <a:off x="8760781" y="4189513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0" name="Oval 709"/>
          <p:cNvSpPr/>
          <p:nvPr userDrawn="1"/>
        </p:nvSpPr>
        <p:spPr>
          <a:xfrm>
            <a:off x="8829157" y="425831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1" name="Moon 710"/>
          <p:cNvSpPr/>
          <p:nvPr userDrawn="1"/>
        </p:nvSpPr>
        <p:spPr>
          <a:xfrm>
            <a:off x="8829157" y="425831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2" name="Rectangle 711"/>
          <p:cNvSpPr/>
          <p:nvPr userDrawn="1"/>
        </p:nvSpPr>
        <p:spPr>
          <a:xfrm>
            <a:off x="0" y="3808648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13" name="Oval 712"/>
          <p:cNvSpPr/>
          <p:nvPr userDrawn="1"/>
        </p:nvSpPr>
        <p:spPr>
          <a:xfrm>
            <a:off x="68376" y="387744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4" name="Moon 713"/>
          <p:cNvSpPr/>
          <p:nvPr userDrawn="1"/>
        </p:nvSpPr>
        <p:spPr>
          <a:xfrm>
            <a:off x="68376" y="387744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5" name="Rectangle 714"/>
          <p:cNvSpPr/>
          <p:nvPr userDrawn="1"/>
        </p:nvSpPr>
        <p:spPr>
          <a:xfrm>
            <a:off x="8760781" y="3808648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6" name="Oval 715"/>
          <p:cNvSpPr/>
          <p:nvPr userDrawn="1"/>
        </p:nvSpPr>
        <p:spPr>
          <a:xfrm>
            <a:off x="8829157" y="387744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7" name="Moon 716"/>
          <p:cNvSpPr/>
          <p:nvPr userDrawn="1"/>
        </p:nvSpPr>
        <p:spPr>
          <a:xfrm>
            <a:off x="8829157" y="387744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8" name="Rectangle 717"/>
          <p:cNvSpPr/>
          <p:nvPr userDrawn="1"/>
        </p:nvSpPr>
        <p:spPr>
          <a:xfrm>
            <a:off x="0" y="3427783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9" name="Oval 718"/>
          <p:cNvSpPr/>
          <p:nvPr userDrawn="1"/>
        </p:nvSpPr>
        <p:spPr>
          <a:xfrm>
            <a:off x="68376" y="349658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0" name="Moon 719"/>
          <p:cNvSpPr/>
          <p:nvPr userDrawn="1"/>
        </p:nvSpPr>
        <p:spPr>
          <a:xfrm>
            <a:off x="68376" y="349658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1" name="Rectangle 720"/>
          <p:cNvSpPr/>
          <p:nvPr userDrawn="1"/>
        </p:nvSpPr>
        <p:spPr>
          <a:xfrm>
            <a:off x="8760781" y="3427783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2" name="Oval 721"/>
          <p:cNvSpPr/>
          <p:nvPr userDrawn="1"/>
        </p:nvSpPr>
        <p:spPr>
          <a:xfrm>
            <a:off x="8829157" y="349658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3" name="Moon 722"/>
          <p:cNvSpPr/>
          <p:nvPr userDrawn="1"/>
        </p:nvSpPr>
        <p:spPr>
          <a:xfrm>
            <a:off x="8829157" y="349658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4" name="Rectangle 723"/>
          <p:cNvSpPr/>
          <p:nvPr userDrawn="1"/>
        </p:nvSpPr>
        <p:spPr>
          <a:xfrm>
            <a:off x="0" y="3046918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5" name="Oval 724"/>
          <p:cNvSpPr/>
          <p:nvPr userDrawn="1"/>
        </p:nvSpPr>
        <p:spPr>
          <a:xfrm>
            <a:off x="68376" y="311571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6" name="Moon 725"/>
          <p:cNvSpPr/>
          <p:nvPr userDrawn="1"/>
        </p:nvSpPr>
        <p:spPr>
          <a:xfrm>
            <a:off x="68376" y="311571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7" name="Rectangle 726"/>
          <p:cNvSpPr/>
          <p:nvPr userDrawn="1"/>
        </p:nvSpPr>
        <p:spPr>
          <a:xfrm>
            <a:off x="8760781" y="3046918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28" name="Oval 727"/>
          <p:cNvSpPr/>
          <p:nvPr userDrawn="1"/>
        </p:nvSpPr>
        <p:spPr>
          <a:xfrm>
            <a:off x="8829157" y="311571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9" name="Moon 728"/>
          <p:cNvSpPr/>
          <p:nvPr userDrawn="1"/>
        </p:nvSpPr>
        <p:spPr>
          <a:xfrm>
            <a:off x="8829157" y="311571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0" name="Rectangle 729"/>
          <p:cNvSpPr/>
          <p:nvPr userDrawn="1"/>
        </p:nvSpPr>
        <p:spPr>
          <a:xfrm>
            <a:off x="0" y="2666053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1" name="Oval 730"/>
          <p:cNvSpPr/>
          <p:nvPr userDrawn="1"/>
        </p:nvSpPr>
        <p:spPr>
          <a:xfrm>
            <a:off x="68376" y="273485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2" name="Moon 731"/>
          <p:cNvSpPr/>
          <p:nvPr userDrawn="1"/>
        </p:nvSpPr>
        <p:spPr>
          <a:xfrm>
            <a:off x="68376" y="273485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3" name="Rectangle 732"/>
          <p:cNvSpPr/>
          <p:nvPr userDrawn="1"/>
        </p:nvSpPr>
        <p:spPr>
          <a:xfrm>
            <a:off x="8760781" y="2666053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34" name="Oval 733"/>
          <p:cNvSpPr/>
          <p:nvPr userDrawn="1"/>
        </p:nvSpPr>
        <p:spPr>
          <a:xfrm>
            <a:off x="8829157" y="273485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5" name="Moon 734"/>
          <p:cNvSpPr/>
          <p:nvPr userDrawn="1"/>
        </p:nvSpPr>
        <p:spPr>
          <a:xfrm>
            <a:off x="8829157" y="273485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6" name="Rectangle 735"/>
          <p:cNvSpPr/>
          <p:nvPr userDrawn="1"/>
        </p:nvSpPr>
        <p:spPr>
          <a:xfrm>
            <a:off x="0" y="2285189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7" name="Oval 736"/>
          <p:cNvSpPr/>
          <p:nvPr userDrawn="1"/>
        </p:nvSpPr>
        <p:spPr>
          <a:xfrm>
            <a:off x="68376" y="235398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8" name="Moon 737"/>
          <p:cNvSpPr/>
          <p:nvPr userDrawn="1"/>
        </p:nvSpPr>
        <p:spPr>
          <a:xfrm>
            <a:off x="68376" y="235398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9" name="Rectangle 738"/>
          <p:cNvSpPr/>
          <p:nvPr userDrawn="1"/>
        </p:nvSpPr>
        <p:spPr>
          <a:xfrm>
            <a:off x="8760781" y="2285189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40" name="Oval 739"/>
          <p:cNvSpPr/>
          <p:nvPr userDrawn="1"/>
        </p:nvSpPr>
        <p:spPr>
          <a:xfrm>
            <a:off x="8829157" y="235398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1" name="Moon 740"/>
          <p:cNvSpPr/>
          <p:nvPr userDrawn="1"/>
        </p:nvSpPr>
        <p:spPr>
          <a:xfrm>
            <a:off x="8829157" y="235398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2" name="Rectangle 741"/>
          <p:cNvSpPr/>
          <p:nvPr userDrawn="1"/>
        </p:nvSpPr>
        <p:spPr>
          <a:xfrm>
            <a:off x="0" y="1904324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43" name="Oval 742"/>
          <p:cNvSpPr/>
          <p:nvPr userDrawn="1"/>
        </p:nvSpPr>
        <p:spPr>
          <a:xfrm>
            <a:off x="68376" y="197312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4" name="Moon 743"/>
          <p:cNvSpPr/>
          <p:nvPr userDrawn="1"/>
        </p:nvSpPr>
        <p:spPr>
          <a:xfrm>
            <a:off x="68376" y="197312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5" name="Rectangle 744"/>
          <p:cNvSpPr/>
          <p:nvPr userDrawn="1"/>
        </p:nvSpPr>
        <p:spPr>
          <a:xfrm>
            <a:off x="8760781" y="1904324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6" name="Oval 745"/>
          <p:cNvSpPr/>
          <p:nvPr userDrawn="1"/>
        </p:nvSpPr>
        <p:spPr>
          <a:xfrm>
            <a:off x="8829157" y="197312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7" name="Moon 746"/>
          <p:cNvSpPr/>
          <p:nvPr userDrawn="1"/>
        </p:nvSpPr>
        <p:spPr>
          <a:xfrm>
            <a:off x="8829157" y="197312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4" name="Rectangle 753"/>
          <p:cNvSpPr/>
          <p:nvPr userDrawn="1"/>
        </p:nvSpPr>
        <p:spPr>
          <a:xfrm>
            <a:off x="0" y="1142594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55" name="Oval 754"/>
          <p:cNvSpPr/>
          <p:nvPr userDrawn="1"/>
        </p:nvSpPr>
        <p:spPr>
          <a:xfrm>
            <a:off x="68376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6" name="Moon 755"/>
          <p:cNvSpPr/>
          <p:nvPr userDrawn="1"/>
        </p:nvSpPr>
        <p:spPr>
          <a:xfrm>
            <a:off x="68376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7" name="Rectangle 756"/>
          <p:cNvSpPr/>
          <p:nvPr userDrawn="1"/>
        </p:nvSpPr>
        <p:spPr>
          <a:xfrm>
            <a:off x="8760781" y="1142594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8" name="Oval 757"/>
          <p:cNvSpPr/>
          <p:nvPr userDrawn="1"/>
        </p:nvSpPr>
        <p:spPr>
          <a:xfrm>
            <a:off x="8829157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9" name="Moon 758"/>
          <p:cNvSpPr/>
          <p:nvPr userDrawn="1"/>
        </p:nvSpPr>
        <p:spPr>
          <a:xfrm>
            <a:off x="8829157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0" name="Rectangle 759"/>
          <p:cNvSpPr/>
          <p:nvPr userDrawn="1"/>
        </p:nvSpPr>
        <p:spPr>
          <a:xfrm>
            <a:off x="0" y="76173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61" name="Oval 760"/>
          <p:cNvSpPr/>
          <p:nvPr userDrawn="1"/>
        </p:nvSpPr>
        <p:spPr>
          <a:xfrm>
            <a:off x="68376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2" name="Moon 761"/>
          <p:cNvSpPr/>
          <p:nvPr userDrawn="1"/>
        </p:nvSpPr>
        <p:spPr>
          <a:xfrm>
            <a:off x="68376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3" name="Rectangle 762"/>
          <p:cNvSpPr/>
          <p:nvPr userDrawn="1"/>
        </p:nvSpPr>
        <p:spPr>
          <a:xfrm>
            <a:off x="8760781" y="76173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4" name="Oval 763"/>
          <p:cNvSpPr/>
          <p:nvPr userDrawn="1"/>
        </p:nvSpPr>
        <p:spPr>
          <a:xfrm>
            <a:off x="8829157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5" name="Moon 764"/>
          <p:cNvSpPr/>
          <p:nvPr userDrawn="1"/>
        </p:nvSpPr>
        <p:spPr>
          <a:xfrm>
            <a:off x="8829157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6" name="Rectangle 765"/>
          <p:cNvSpPr/>
          <p:nvPr userDrawn="1"/>
        </p:nvSpPr>
        <p:spPr>
          <a:xfrm>
            <a:off x="0" y="380865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7" name="Oval 766"/>
          <p:cNvSpPr/>
          <p:nvPr userDrawn="1"/>
        </p:nvSpPr>
        <p:spPr>
          <a:xfrm>
            <a:off x="68376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8" name="Moon 767"/>
          <p:cNvSpPr/>
          <p:nvPr userDrawn="1"/>
        </p:nvSpPr>
        <p:spPr>
          <a:xfrm>
            <a:off x="68376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9" name="Rectangle 768"/>
          <p:cNvSpPr/>
          <p:nvPr userDrawn="1"/>
        </p:nvSpPr>
        <p:spPr>
          <a:xfrm>
            <a:off x="8760781" y="380865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0" name="Oval 769"/>
          <p:cNvSpPr/>
          <p:nvPr userDrawn="1"/>
        </p:nvSpPr>
        <p:spPr>
          <a:xfrm>
            <a:off x="8829157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1" name="Moon 770"/>
          <p:cNvSpPr/>
          <p:nvPr userDrawn="1"/>
        </p:nvSpPr>
        <p:spPr>
          <a:xfrm>
            <a:off x="8829157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2" name="Rectangle 771"/>
          <p:cNvSpPr/>
          <p:nvPr userDrawn="1"/>
        </p:nvSpPr>
        <p:spPr>
          <a:xfrm>
            <a:off x="0" y="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3" name="Oval 772"/>
          <p:cNvSpPr/>
          <p:nvPr userDrawn="1"/>
        </p:nvSpPr>
        <p:spPr>
          <a:xfrm>
            <a:off x="68376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4" name="Moon 773"/>
          <p:cNvSpPr/>
          <p:nvPr userDrawn="1"/>
        </p:nvSpPr>
        <p:spPr>
          <a:xfrm>
            <a:off x="68376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5" name="Rectangle 774"/>
          <p:cNvSpPr/>
          <p:nvPr userDrawn="1"/>
        </p:nvSpPr>
        <p:spPr>
          <a:xfrm>
            <a:off x="380904" y="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6" name="Oval 775"/>
          <p:cNvSpPr/>
          <p:nvPr userDrawn="1"/>
        </p:nvSpPr>
        <p:spPr>
          <a:xfrm>
            <a:off x="449280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7" name="Moon 776"/>
          <p:cNvSpPr/>
          <p:nvPr userDrawn="1"/>
        </p:nvSpPr>
        <p:spPr>
          <a:xfrm>
            <a:off x="449280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8" name="Rectangle 777"/>
          <p:cNvSpPr/>
          <p:nvPr userDrawn="1"/>
        </p:nvSpPr>
        <p:spPr>
          <a:xfrm>
            <a:off x="761807" y="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9" name="Oval 778"/>
          <p:cNvSpPr/>
          <p:nvPr userDrawn="1"/>
        </p:nvSpPr>
        <p:spPr>
          <a:xfrm>
            <a:off x="830183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0" name="Moon 779"/>
          <p:cNvSpPr/>
          <p:nvPr userDrawn="1"/>
        </p:nvSpPr>
        <p:spPr>
          <a:xfrm>
            <a:off x="830183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1" name="Rectangle 780"/>
          <p:cNvSpPr/>
          <p:nvPr userDrawn="1"/>
        </p:nvSpPr>
        <p:spPr>
          <a:xfrm>
            <a:off x="1142711" y="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2" name="Oval 781"/>
          <p:cNvSpPr/>
          <p:nvPr userDrawn="1"/>
        </p:nvSpPr>
        <p:spPr>
          <a:xfrm>
            <a:off x="1211087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3" name="Moon 782"/>
          <p:cNvSpPr/>
          <p:nvPr userDrawn="1"/>
        </p:nvSpPr>
        <p:spPr>
          <a:xfrm>
            <a:off x="1211087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4" name="Rectangle 783"/>
          <p:cNvSpPr/>
          <p:nvPr userDrawn="1"/>
        </p:nvSpPr>
        <p:spPr>
          <a:xfrm>
            <a:off x="1523614" y="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85" name="Oval 784"/>
          <p:cNvSpPr/>
          <p:nvPr userDrawn="1"/>
        </p:nvSpPr>
        <p:spPr>
          <a:xfrm>
            <a:off x="1591990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6" name="Moon 785"/>
          <p:cNvSpPr/>
          <p:nvPr userDrawn="1"/>
        </p:nvSpPr>
        <p:spPr>
          <a:xfrm>
            <a:off x="1591990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7" name="Rectangle 786"/>
          <p:cNvSpPr/>
          <p:nvPr userDrawn="1"/>
        </p:nvSpPr>
        <p:spPr>
          <a:xfrm>
            <a:off x="1904518" y="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88" name="Oval 787"/>
          <p:cNvSpPr/>
          <p:nvPr userDrawn="1"/>
        </p:nvSpPr>
        <p:spPr>
          <a:xfrm>
            <a:off x="1972894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9" name="Moon 788"/>
          <p:cNvSpPr/>
          <p:nvPr userDrawn="1"/>
        </p:nvSpPr>
        <p:spPr>
          <a:xfrm>
            <a:off x="1972894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0" name="Rectangle 789"/>
          <p:cNvSpPr/>
          <p:nvPr userDrawn="1"/>
        </p:nvSpPr>
        <p:spPr>
          <a:xfrm>
            <a:off x="2285421" y="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1" name="Oval 790"/>
          <p:cNvSpPr/>
          <p:nvPr userDrawn="1"/>
        </p:nvSpPr>
        <p:spPr>
          <a:xfrm>
            <a:off x="2353797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2" name="Moon 791"/>
          <p:cNvSpPr/>
          <p:nvPr userDrawn="1"/>
        </p:nvSpPr>
        <p:spPr>
          <a:xfrm>
            <a:off x="2353797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3" name="Rectangle 792"/>
          <p:cNvSpPr/>
          <p:nvPr userDrawn="1"/>
        </p:nvSpPr>
        <p:spPr>
          <a:xfrm>
            <a:off x="2666325" y="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4" name="Oval 793"/>
          <p:cNvSpPr/>
          <p:nvPr userDrawn="1"/>
        </p:nvSpPr>
        <p:spPr>
          <a:xfrm>
            <a:off x="2734701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5" name="Moon 794"/>
          <p:cNvSpPr/>
          <p:nvPr userDrawn="1"/>
        </p:nvSpPr>
        <p:spPr>
          <a:xfrm>
            <a:off x="2734701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6" name="Rectangle 795"/>
          <p:cNvSpPr/>
          <p:nvPr userDrawn="1"/>
        </p:nvSpPr>
        <p:spPr>
          <a:xfrm>
            <a:off x="3047228" y="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97" name="Oval 796"/>
          <p:cNvSpPr/>
          <p:nvPr userDrawn="1"/>
        </p:nvSpPr>
        <p:spPr>
          <a:xfrm>
            <a:off x="3115604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8" name="Moon 797"/>
          <p:cNvSpPr/>
          <p:nvPr userDrawn="1"/>
        </p:nvSpPr>
        <p:spPr>
          <a:xfrm>
            <a:off x="3115604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9" name="Rectangle 798"/>
          <p:cNvSpPr/>
          <p:nvPr userDrawn="1"/>
        </p:nvSpPr>
        <p:spPr>
          <a:xfrm>
            <a:off x="3428132" y="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0" name="Oval 799"/>
          <p:cNvSpPr/>
          <p:nvPr userDrawn="1"/>
        </p:nvSpPr>
        <p:spPr>
          <a:xfrm>
            <a:off x="3496508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1" name="Moon 800"/>
          <p:cNvSpPr/>
          <p:nvPr userDrawn="1"/>
        </p:nvSpPr>
        <p:spPr>
          <a:xfrm>
            <a:off x="3496508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2" name="Rectangle 801"/>
          <p:cNvSpPr/>
          <p:nvPr userDrawn="1"/>
        </p:nvSpPr>
        <p:spPr>
          <a:xfrm>
            <a:off x="3809035" y="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3" name="Oval 802"/>
          <p:cNvSpPr/>
          <p:nvPr userDrawn="1"/>
        </p:nvSpPr>
        <p:spPr>
          <a:xfrm>
            <a:off x="3877411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4" name="Moon 803"/>
          <p:cNvSpPr/>
          <p:nvPr userDrawn="1"/>
        </p:nvSpPr>
        <p:spPr>
          <a:xfrm>
            <a:off x="3877411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5" name="Rectangle 804"/>
          <p:cNvSpPr/>
          <p:nvPr userDrawn="1"/>
        </p:nvSpPr>
        <p:spPr>
          <a:xfrm>
            <a:off x="4189939" y="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6" name="Oval 805"/>
          <p:cNvSpPr/>
          <p:nvPr userDrawn="1"/>
        </p:nvSpPr>
        <p:spPr>
          <a:xfrm>
            <a:off x="4258315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7" name="Moon 806"/>
          <p:cNvSpPr/>
          <p:nvPr userDrawn="1"/>
        </p:nvSpPr>
        <p:spPr>
          <a:xfrm>
            <a:off x="4258315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8" name="Rectangle 807"/>
          <p:cNvSpPr/>
          <p:nvPr userDrawn="1"/>
        </p:nvSpPr>
        <p:spPr>
          <a:xfrm>
            <a:off x="4570842" y="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09" name="Oval 808"/>
          <p:cNvSpPr/>
          <p:nvPr userDrawn="1"/>
        </p:nvSpPr>
        <p:spPr>
          <a:xfrm>
            <a:off x="4639218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0" name="Moon 809"/>
          <p:cNvSpPr/>
          <p:nvPr userDrawn="1"/>
        </p:nvSpPr>
        <p:spPr>
          <a:xfrm>
            <a:off x="4639218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1" name="Rectangle 810"/>
          <p:cNvSpPr/>
          <p:nvPr userDrawn="1"/>
        </p:nvSpPr>
        <p:spPr>
          <a:xfrm>
            <a:off x="4951746" y="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2" name="Oval 811"/>
          <p:cNvSpPr/>
          <p:nvPr userDrawn="1"/>
        </p:nvSpPr>
        <p:spPr>
          <a:xfrm>
            <a:off x="5020122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3" name="Moon 812"/>
          <p:cNvSpPr/>
          <p:nvPr userDrawn="1"/>
        </p:nvSpPr>
        <p:spPr>
          <a:xfrm>
            <a:off x="5020122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4" name="Rectangle 813"/>
          <p:cNvSpPr/>
          <p:nvPr userDrawn="1"/>
        </p:nvSpPr>
        <p:spPr>
          <a:xfrm>
            <a:off x="5332649" y="0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5" name="Oval 814"/>
          <p:cNvSpPr/>
          <p:nvPr userDrawn="1"/>
        </p:nvSpPr>
        <p:spPr>
          <a:xfrm>
            <a:off x="5401025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6" name="Moon 815"/>
          <p:cNvSpPr/>
          <p:nvPr userDrawn="1"/>
        </p:nvSpPr>
        <p:spPr>
          <a:xfrm>
            <a:off x="5401025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7" name="Rectangle 816"/>
          <p:cNvSpPr/>
          <p:nvPr userDrawn="1"/>
        </p:nvSpPr>
        <p:spPr>
          <a:xfrm>
            <a:off x="5713553" y="0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8" name="Oval 817"/>
          <p:cNvSpPr/>
          <p:nvPr userDrawn="1"/>
        </p:nvSpPr>
        <p:spPr>
          <a:xfrm>
            <a:off x="5781929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9" name="Moon 818"/>
          <p:cNvSpPr/>
          <p:nvPr userDrawn="1"/>
        </p:nvSpPr>
        <p:spPr>
          <a:xfrm>
            <a:off x="5781929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0" name="Rectangle 819"/>
          <p:cNvSpPr/>
          <p:nvPr userDrawn="1"/>
        </p:nvSpPr>
        <p:spPr>
          <a:xfrm>
            <a:off x="6094456" y="0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1" name="Oval 820"/>
          <p:cNvSpPr/>
          <p:nvPr userDrawn="1"/>
        </p:nvSpPr>
        <p:spPr>
          <a:xfrm>
            <a:off x="6162832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2" name="Moon 821"/>
          <p:cNvSpPr/>
          <p:nvPr userDrawn="1"/>
        </p:nvSpPr>
        <p:spPr>
          <a:xfrm>
            <a:off x="6162832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3" name="Rectangle 822"/>
          <p:cNvSpPr/>
          <p:nvPr userDrawn="1"/>
        </p:nvSpPr>
        <p:spPr>
          <a:xfrm>
            <a:off x="6475360" y="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4" name="Oval 823"/>
          <p:cNvSpPr/>
          <p:nvPr userDrawn="1"/>
        </p:nvSpPr>
        <p:spPr>
          <a:xfrm>
            <a:off x="6543736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5" name="Moon 824"/>
          <p:cNvSpPr/>
          <p:nvPr userDrawn="1"/>
        </p:nvSpPr>
        <p:spPr>
          <a:xfrm>
            <a:off x="6543736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6" name="Rectangle 825"/>
          <p:cNvSpPr/>
          <p:nvPr userDrawn="1"/>
        </p:nvSpPr>
        <p:spPr>
          <a:xfrm>
            <a:off x="6856263" y="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7" name="Oval 826"/>
          <p:cNvSpPr/>
          <p:nvPr userDrawn="1"/>
        </p:nvSpPr>
        <p:spPr>
          <a:xfrm>
            <a:off x="6924639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8" name="Moon 827"/>
          <p:cNvSpPr/>
          <p:nvPr userDrawn="1"/>
        </p:nvSpPr>
        <p:spPr>
          <a:xfrm>
            <a:off x="6924639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9" name="Rectangle 828"/>
          <p:cNvSpPr/>
          <p:nvPr userDrawn="1"/>
        </p:nvSpPr>
        <p:spPr>
          <a:xfrm>
            <a:off x="7237167" y="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0" name="Oval 829"/>
          <p:cNvSpPr/>
          <p:nvPr userDrawn="1"/>
        </p:nvSpPr>
        <p:spPr>
          <a:xfrm>
            <a:off x="7305543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1" name="Moon 830"/>
          <p:cNvSpPr/>
          <p:nvPr userDrawn="1"/>
        </p:nvSpPr>
        <p:spPr>
          <a:xfrm>
            <a:off x="7305543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2" name="Rectangle 831"/>
          <p:cNvSpPr/>
          <p:nvPr userDrawn="1"/>
        </p:nvSpPr>
        <p:spPr>
          <a:xfrm>
            <a:off x="7618070" y="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3" name="Oval 832"/>
          <p:cNvSpPr/>
          <p:nvPr userDrawn="1"/>
        </p:nvSpPr>
        <p:spPr>
          <a:xfrm>
            <a:off x="7686446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4" name="Moon 833"/>
          <p:cNvSpPr/>
          <p:nvPr userDrawn="1"/>
        </p:nvSpPr>
        <p:spPr>
          <a:xfrm>
            <a:off x="7686446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5" name="Rectangle 834"/>
          <p:cNvSpPr/>
          <p:nvPr userDrawn="1"/>
        </p:nvSpPr>
        <p:spPr>
          <a:xfrm>
            <a:off x="7998974" y="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36" name="Oval 835"/>
          <p:cNvSpPr/>
          <p:nvPr userDrawn="1"/>
        </p:nvSpPr>
        <p:spPr>
          <a:xfrm>
            <a:off x="8067350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7" name="Moon 836"/>
          <p:cNvSpPr/>
          <p:nvPr userDrawn="1"/>
        </p:nvSpPr>
        <p:spPr>
          <a:xfrm>
            <a:off x="8067350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8" name="Rectangle 837"/>
          <p:cNvSpPr/>
          <p:nvPr userDrawn="1"/>
        </p:nvSpPr>
        <p:spPr>
          <a:xfrm>
            <a:off x="8379877" y="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9" name="Oval 838"/>
          <p:cNvSpPr/>
          <p:nvPr userDrawn="1"/>
        </p:nvSpPr>
        <p:spPr>
          <a:xfrm>
            <a:off x="8448253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0" name="Moon 839"/>
          <p:cNvSpPr/>
          <p:nvPr userDrawn="1"/>
        </p:nvSpPr>
        <p:spPr>
          <a:xfrm>
            <a:off x="8448253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1" name="Rectangle 840"/>
          <p:cNvSpPr/>
          <p:nvPr userDrawn="1"/>
        </p:nvSpPr>
        <p:spPr>
          <a:xfrm>
            <a:off x="8760781" y="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2" name="Oval 841"/>
          <p:cNvSpPr/>
          <p:nvPr userDrawn="1"/>
        </p:nvSpPr>
        <p:spPr>
          <a:xfrm>
            <a:off x="8829157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3" name="Moon 842"/>
          <p:cNvSpPr/>
          <p:nvPr userDrawn="1"/>
        </p:nvSpPr>
        <p:spPr>
          <a:xfrm>
            <a:off x="8829157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6" name="Rectangle 915"/>
          <p:cNvSpPr/>
          <p:nvPr userDrawn="1"/>
        </p:nvSpPr>
        <p:spPr>
          <a:xfrm>
            <a:off x="0" y="1523459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17" name="Oval 916"/>
          <p:cNvSpPr/>
          <p:nvPr userDrawn="1"/>
        </p:nvSpPr>
        <p:spPr>
          <a:xfrm>
            <a:off x="68376" y="159225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8" name="Moon 917"/>
          <p:cNvSpPr/>
          <p:nvPr userDrawn="1"/>
        </p:nvSpPr>
        <p:spPr>
          <a:xfrm>
            <a:off x="68376" y="159225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9" name="Rectangle 918"/>
          <p:cNvSpPr/>
          <p:nvPr userDrawn="1"/>
        </p:nvSpPr>
        <p:spPr>
          <a:xfrm>
            <a:off x="380904" y="1523459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20" name="Oval 919"/>
          <p:cNvSpPr/>
          <p:nvPr userDrawn="1"/>
        </p:nvSpPr>
        <p:spPr>
          <a:xfrm>
            <a:off x="449280" y="159225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1" name="Moon 920"/>
          <p:cNvSpPr/>
          <p:nvPr userDrawn="1"/>
        </p:nvSpPr>
        <p:spPr>
          <a:xfrm>
            <a:off x="449280" y="159225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2" name="Rectangle 921"/>
          <p:cNvSpPr/>
          <p:nvPr userDrawn="1"/>
        </p:nvSpPr>
        <p:spPr>
          <a:xfrm>
            <a:off x="761807" y="1523459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3" name="Oval 922"/>
          <p:cNvSpPr/>
          <p:nvPr userDrawn="1"/>
        </p:nvSpPr>
        <p:spPr>
          <a:xfrm>
            <a:off x="830183" y="159225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4" name="Moon 923"/>
          <p:cNvSpPr/>
          <p:nvPr userDrawn="1"/>
        </p:nvSpPr>
        <p:spPr>
          <a:xfrm>
            <a:off x="830183" y="159225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5" name="Rectangle 924"/>
          <p:cNvSpPr/>
          <p:nvPr userDrawn="1"/>
        </p:nvSpPr>
        <p:spPr>
          <a:xfrm>
            <a:off x="1142711" y="1523459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6" name="Oval 925"/>
          <p:cNvSpPr/>
          <p:nvPr userDrawn="1"/>
        </p:nvSpPr>
        <p:spPr>
          <a:xfrm>
            <a:off x="1211087" y="159225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7" name="Moon 926"/>
          <p:cNvSpPr/>
          <p:nvPr userDrawn="1"/>
        </p:nvSpPr>
        <p:spPr>
          <a:xfrm>
            <a:off x="1211087" y="159225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8" name="Rectangle 927"/>
          <p:cNvSpPr/>
          <p:nvPr userDrawn="1"/>
        </p:nvSpPr>
        <p:spPr>
          <a:xfrm>
            <a:off x="1523614" y="1523459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9" name="Oval 928"/>
          <p:cNvSpPr/>
          <p:nvPr userDrawn="1"/>
        </p:nvSpPr>
        <p:spPr>
          <a:xfrm>
            <a:off x="1591990" y="159225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0" name="Moon 929"/>
          <p:cNvSpPr/>
          <p:nvPr userDrawn="1"/>
        </p:nvSpPr>
        <p:spPr>
          <a:xfrm>
            <a:off x="1591990" y="159225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1" name="Rectangle 930"/>
          <p:cNvSpPr/>
          <p:nvPr userDrawn="1"/>
        </p:nvSpPr>
        <p:spPr>
          <a:xfrm>
            <a:off x="1904518" y="1523459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2" name="Oval 931"/>
          <p:cNvSpPr/>
          <p:nvPr userDrawn="1"/>
        </p:nvSpPr>
        <p:spPr>
          <a:xfrm>
            <a:off x="1972894" y="159225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3" name="Moon 932"/>
          <p:cNvSpPr/>
          <p:nvPr userDrawn="1"/>
        </p:nvSpPr>
        <p:spPr>
          <a:xfrm>
            <a:off x="1972894" y="159225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4" name="Rectangle 933"/>
          <p:cNvSpPr/>
          <p:nvPr userDrawn="1"/>
        </p:nvSpPr>
        <p:spPr>
          <a:xfrm>
            <a:off x="2285421" y="1523459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5" name="Oval 934"/>
          <p:cNvSpPr/>
          <p:nvPr userDrawn="1"/>
        </p:nvSpPr>
        <p:spPr>
          <a:xfrm>
            <a:off x="2353797" y="159225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6" name="Moon 935"/>
          <p:cNvSpPr/>
          <p:nvPr userDrawn="1"/>
        </p:nvSpPr>
        <p:spPr>
          <a:xfrm>
            <a:off x="2353797" y="159225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7" name="Rectangle 936"/>
          <p:cNvSpPr/>
          <p:nvPr userDrawn="1"/>
        </p:nvSpPr>
        <p:spPr>
          <a:xfrm>
            <a:off x="2666325" y="1523459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8" name="Oval 937"/>
          <p:cNvSpPr/>
          <p:nvPr userDrawn="1"/>
        </p:nvSpPr>
        <p:spPr>
          <a:xfrm>
            <a:off x="2734701" y="159225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9" name="Moon 938"/>
          <p:cNvSpPr/>
          <p:nvPr userDrawn="1"/>
        </p:nvSpPr>
        <p:spPr>
          <a:xfrm>
            <a:off x="2734701" y="159225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0" name="Rectangle 939"/>
          <p:cNvSpPr/>
          <p:nvPr userDrawn="1"/>
        </p:nvSpPr>
        <p:spPr>
          <a:xfrm>
            <a:off x="3047228" y="1523459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1" name="Oval 940"/>
          <p:cNvSpPr/>
          <p:nvPr userDrawn="1"/>
        </p:nvSpPr>
        <p:spPr>
          <a:xfrm>
            <a:off x="3115604" y="159225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2" name="Moon 941"/>
          <p:cNvSpPr/>
          <p:nvPr userDrawn="1"/>
        </p:nvSpPr>
        <p:spPr>
          <a:xfrm>
            <a:off x="3115604" y="159225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3" name="Rectangle 942"/>
          <p:cNvSpPr/>
          <p:nvPr userDrawn="1"/>
        </p:nvSpPr>
        <p:spPr>
          <a:xfrm>
            <a:off x="3428132" y="1523459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4" name="Oval 943"/>
          <p:cNvSpPr/>
          <p:nvPr userDrawn="1"/>
        </p:nvSpPr>
        <p:spPr>
          <a:xfrm>
            <a:off x="3496508" y="159225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5" name="Moon 944"/>
          <p:cNvSpPr/>
          <p:nvPr userDrawn="1"/>
        </p:nvSpPr>
        <p:spPr>
          <a:xfrm>
            <a:off x="3496508" y="159225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6" name="Rectangle 945"/>
          <p:cNvSpPr/>
          <p:nvPr userDrawn="1"/>
        </p:nvSpPr>
        <p:spPr>
          <a:xfrm>
            <a:off x="3809035" y="1523459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7" name="Oval 946"/>
          <p:cNvSpPr/>
          <p:nvPr userDrawn="1"/>
        </p:nvSpPr>
        <p:spPr>
          <a:xfrm>
            <a:off x="3877411" y="159225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8" name="Moon 947"/>
          <p:cNvSpPr/>
          <p:nvPr userDrawn="1"/>
        </p:nvSpPr>
        <p:spPr>
          <a:xfrm>
            <a:off x="3877411" y="159225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9" name="Rectangle 948"/>
          <p:cNvSpPr/>
          <p:nvPr userDrawn="1"/>
        </p:nvSpPr>
        <p:spPr>
          <a:xfrm>
            <a:off x="4189939" y="1523459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0" name="Oval 949"/>
          <p:cNvSpPr/>
          <p:nvPr userDrawn="1"/>
        </p:nvSpPr>
        <p:spPr>
          <a:xfrm>
            <a:off x="4258315" y="159225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1" name="Moon 950"/>
          <p:cNvSpPr/>
          <p:nvPr userDrawn="1"/>
        </p:nvSpPr>
        <p:spPr>
          <a:xfrm>
            <a:off x="4258315" y="159225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2" name="Rectangle 951"/>
          <p:cNvSpPr/>
          <p:nvPr userDrawn="1"/>
        </p:nvSpPr>
        <p:spPr>
          <a:xfrm>
            <a:off x="4570842" y="1523459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3" name="Oval 952"/>
          <p:cNvSpPr/>
          <p:nvPr userDrawn="1"/>
        </p:nvSpPr>
        <p:spPr>
          <a:xfrm>
            <a:off x="4639218" y="159225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4" name="Moon 953"/>
          <p:cNvSpPr/>
          <p:nvPr userDrawn="1"/>
        </p:nvSpPr>
        <p:spPr>
          <a:xfrm>
            <a:off x="4639218" y="159225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5" name="Rectangle 954"/>
          <p:cNvSpPr/>
          <p:nvPr userDrawn="1"/>
        </p:nvSpPr>
        <p:spPr>
          <a:xfrm>
            <a:off x="4951746" y="1523459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56" name="Oval 955"/>
          <p:cNvSpPr/>
          <p:nvPr userDrawn="1"/>
        </p:nvSpPr>
        <p:spPr>
          <a:xfrm>
            <a:off x="5020122" y="159225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7" name="Moon 956"/>
          <p:cNvSpPr/>
          <p:nvPr userDrawn="1"/>
        </p:nvSpPr>
        <p:spPr>
          <a:xfrm>
            <a:off x="5020122" y="159225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8" name="Rectangle 957"/>
          <p:cNvSpPr/>
          <p:nvPr userDrawn="1"/>
        </p:nvSpPr>
        <p:spPr>
          <a:xfrm>
            <a:off x="5332649" y="1523459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59" name="Oval 958"/>
          <p:cNvSpPr/>
          <p:nvPr userDrawn="1"/>
        </p:nvSpPr>
        <p:spPr>
          <a:xfrm>
            <a:off x="5401025" y="159225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0" name="Moon 959"/>
          <p:cNvSpPr/>
          <p:nvPr userDrawn="1"/>
        </p:nvSpPr>
        <p:spPr>
          <a:xfrm>
            <a:off x="5401025" y="159225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1" name="Rectangle 960"/>
          <p:cNvSpPr/>
          <p:nvPr userDrawn="1"/>
        </p:nvSpPr>
        <p:spPr>
          <a:xfrm>
            <a:off x="5713553" y="1523459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62" name="Oval 961"/>
          <p:cNvSpPr/>
          <p:nvPr userDrawn="1"/>
        </p:nvSpPr>
        <p:spPr>
          <a:xfrm>
            <a:off x="5781929" y="159225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3" name="Moon 962"/>
          <p:cNvSpPr/>
          <p:nvPr userDrawn="1"/>
        </p:nvSpPr>
        <p:spPr>
          <a:xfrm>
            <a:off x="5781929" y="159225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4" name="Rectangle 963"/>
          <p:cNvSpPr/>
          <p:nvPr userDrawn="1"/>
        </p:nvSpPr>
        <p:spPr>
          <a:xfrm>
            <a:off x="6094456" y="1523459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5" name="Oval 964"/>
          <p:cNvSpPr/>
          <p:nvPr userDrawn="1"/>
        </p:nvSpPr>
        <p:spPr>
          <a:xfrm>
            <a:off x="6162832" y="159225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6" name="Moon 965"/>
          <p:cNvSpPr/>
          <p:nvPr userDrawn="1"/>
        </p:nvSpPr>
        <p:spPr>
          <a:xfrm>
            <a:off x="6162832" y="159225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7" name="Rectangle 966"/>
          <p:cNvSpPr/>
          <p:nvPr userDrawn="1"/>
        </p:nvSpPr>
        <p:spPr>
          <a:xfrm>
            <a:off x="6475360" y="1523459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8" name="Oval 967"/>
          <p:cNvSpPr/>
          <p:nvPr userDrawn="1"/>
        </p:nvSpPr>
        <p:spPr>
          <a:xfrm>
            <a:off x="6543736" y="159225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9" name="Moon 968"/>
          <p:cNvSpPr/>
          <p:nvPr userDrawn="1"/>
        </p:nvSpPr>
        <p:spPr>
          <a:xfrm>
            <a:off x="6543736" y="159225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0" name="Rectangle 969"/>
          <p:cNvSpPr/>
          <p:nvPr userDrawn="1"/>
        </p:nvSpPr>
        <p:spPr>
          <a:xfrm>
            <a:off x="6856263" y="1523459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1" name="Oval 970"/>
          <p:cNvSpPr/>
          <p:nvPr userDrawn="1"/>
        </p:nvSpPr>
        <p:spPr>
          <a:xfrm>
            <a:off x="6924639" y="159225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2" name="Moon 971"/>
          <p:cNvSpPr/>
          <p:nvPr userDrawn="1"/>
        </p:nvSpPr>
        <p:spPr>
          <a:xfrm>
            <a:off x="6924639" y="159225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3" name="Rectangle 972"/>
          <p:cNvSpPr/>
          <p:nvPr userDrawn="1"/>
        </p:nvSpPr>
        <p:spPr>
          <a:xfrm>
            <a:off x="7237167" y="1523459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74" name="Oval 973"/>
          <p:cNvSpPr/>
          <p:nvPr userDrawn="1"/>
        </p:nvSpPr>
        <p:spPr>
          <a:xfrm>
            <a:off x="7305543" y="159225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5" name="Moon 974"/>
          <p:cNvSpPr/>
          <p:nvPr userDrawn="1"/>
        </p:nvSpPr>
        <p:spPr>
          <a:xfrm>
            <a:off x="7305543" y="159225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6" name="Rectangle 975"/>
          <p:cNvSpPr/>
          <p:nvPr userDrawn="1"/>
        </p:nvSpPr>
        <p:spPr>
          <a:xfrm>
            <a:off x="7618070" y="1523459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77" name="Oval 976"/>
          <p:cNvSpPr/>
          <p:nvPr userDrawn="1"/>
        </p:nvSpPr>
        <p:spPr>
          <a:xfrm>
            <a:off x="7686446" y="159225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8" name="Moon 977"/>
          <p:cNvSpPr/>
          <p:nvPr userDrawn="1"/>
        </p:nvSpPr>
        <p:spPr>
          <a:xfrm>
            <a:off x="7686446" y="159225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9" name="Rectangle 978"/>
          <p:cNvSpPr/>
          <p:nvPr userDrawn="1"/>
        </p:nvSpPr>
        <p:spPr>
          <a:xfrm>
            <a:off x="7998974" y="1523459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0" name="Oval 979"/>
          <p:cNvSpPr/>
          <p:nvPr userDrawn="1"/>
        </p:nvSpPr>
        <p:spPr>
          <a:xfrm>
            <a:off x="8067350" y="159225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1" name="Moon 980"/>
          <p:cNvSpPr/>
          <p:nvPr userDrawn="1"/>
        </p:nvSpPr>
        <p:spPr>
          <a:xfrm>
            <a:off x="8067350" y="159225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2" name="Rectangle 981"/>
          <p:cNvSpPr/>
          <p:nvPr userDrawn="1"/>
        </p:nvSpPr>
        <p:spPr>
          <a:xfrm>
            <a:off x="8379877" y="1523459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3" name="Oval 982"/>
          <p:cNvSpPr/>
          <p:nvPr userDrawn="1"/>
        </p:nvSpPr>
        <p:spPr>
          <a:xfrm>
            <a:off x="8448253" y="159225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4" name="Moon 983"/>
          <p:cNvSpPr/>
          <p:nvPr userDrawn="1"/>
        </p:nvSpPr>
        <p:spPr>
          <a:xfrm>
            <a:off x="8448253" y="159225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5" name="Rectangle 984"/>
          <p:cNvSpPr/>
          <p:nvPr userDrawn="1"/>
        </p:nvSpPr>
        <p:spPr>
          <a:xfrm>
            <a:off x="8760781" y="1523459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6" name="Oval 985"/>
          <p:cNvSpPr/>
          <p:nvPr userDrawn="1"/>
        </p:nvSpPr>
        <p:spPr>
          <a:xfrm>
            <a:off x="8829157" y="159225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7" name="Moon 986"/>
          <p:cNvSpPr/>
          <p:nvPr userDrawn="1"/>
        </p:nvSpPr>
        <p:spPr>
          <a:xfrm>
            <a:off x="8829157" y="159225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203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LEGO - Title and Content 4">
    <p:bg>
      <p:bgPr>
        <a:gradFill>
          <a:gsLst>
            <a:gs pos="47000">
              <a:schemeClr val="accent3">
                <a:lumMod val="5000"/>
                <a:lumOff val="95000"/>
              </a:schemeClr>
            </a:gs>
            <a:gs pos="83000">
              <a:schemeClr val="accent3">
                <a:lumMod val="45000"/>
                <a:lumOff val="5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2133" y="893670"/>
            <a:ext cx="7399734" cy="797019"/>
          </a:xfrm>
        </p:spPr>
        <p:txBody>
          <a:bodyPr>
            <a:normAutofit/>
          </a:bodyPr>
          <a:lstStyle>
            <a:lvl1pPr>
              <a:defRPr sz="5400" b="0"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133" y="1890490"/>
            <a:ext cx="7399734" cy="344011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72133" y="5530410"/>
            <a:ext cx="2057400" cy="365125"/>
          </a:xfrm>
        </p:spPr>
        <p:txBody>
          <a:bodyPr/>
          <a:lstStyle/>
          <a:p>
            <a:r>
              <a:rPr lang="en-US" smtClean="0"/>
              <a:t>Your Date Here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5530410"/>
            <a:ext cx="3086100" cy="365125"/>
          </a:xfrm>
        </p:spPr>
        <p:txBody>
          <a:bodyPr/>
          <a:lstStyle/>
          <a:p>
            <a:r>
              <a:rPr lang="en-US" smtClean="0"/>
              <a:t>Your Footer Here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4467" y="5530410"/>
            <a:ext cx="2057400" cy="365125"/>
          </a:xfrm>
        </p:spPr>
        <p:txBody>
          <a:bodyPr/>
          <a:lstStyle/>
          <a:p>
            <a:fld id="{8D842041-FF2F-430B-AD32-D8E9A72EA7BB}" type="slidenum">
              <a:rPr lang="en-US" smtClean="0"/>
              <a:t>‹#›</a:t>
            </a:fld>
            <a:endParaRPr lang="en-US"/>
          </a:p>
        </p:txBody>
      </p:sp>
      <p:sp>
        <p:nvSpPr>
          <p:cNvPr id="559" name="Rectangle 558"/>
          <p:cNvSpPr/>
          <p:nvPr userDrawn="1"/>
        </p:nvSpPr>
        <p:spPr>
          <a:xfrm>
            <a:off x="0" y="647470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0" name="Oval 559"/>
          <p:cNvSpPr/>
          <p:nvPr userDrawn="1"/>
        </p:nvSpPr>
        <p:spPr>
          <a:xfrm>
            <a:off x="68376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1" name="Moon 560"/>
          <p:cNvSpPr/>
          <p:nvPr userDrawn="1"/>
        </p:nvSpPr>
        <p:spPr>
          <a:xfrm>
            <a:off x="68376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2" name="Rectangle 561"/>
          <p:cNvSpPr/>
          <p:nvPr userDrawn="1"/>
        </p:nvSpPr>
        <p:spPr>
          <a:xfrm>
            <a:off x="380904" y="6474700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3" name="Oval 562"/>
          <p:cNvSpPr/>
          <p:nvPr userDrawn="1"/>
        </p:nvSpPr>
        <p:spPr>
          <a:xfrm>
            <a:off x="449280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4" name="Moon 563"/>
          <p:cNvSpPr/>
          <p:nvPr userDrawn="1"/>
        </p:nvSpPr>
        <p:spPr>
          <a:xfrm>
            <a:off x="449280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5" name="Rectangle 564"/>
          <p:cNvSpPr/>
          <p:nvPr userDrawn="1"/>
        </p:nvSpPr>
        <p:spPr>
          <a:xfrm>
            <a:off x="8379877" y="6474700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6" name="Oval 565"/>
          <p:cNvSpPr/>
          <p:nvPr userDrawn="1"/>
        </p:nvSpPr>
        <p:spPr>
          <a:xfrm>
            <a:off x="8448253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7" name="Moon 566"/>
          <p:cNvSpPr/>
          <p:nvPr userDrawn="1"/>
        </p:nvSpPr>
        <p:spPr>
          <a:xfrm>
            <a:off x="8448253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8" name="Rectangle 567"/>
          <p:cNvSpPr/>
          <p:nvPr userDrawn="1"/>
        </p:nvSpPr>
        <p:spPr>
          <a:xfrm>
            <a:off x="8760781" y="6474700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9" name="Oval 568"/>
          <p:cNvSpPr/>
          <p:nvPr userDrawn="1"/>
        </p:nvSpPr>
        <p:spPr>
          <a:xfrm>
            <a:off x="8829157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0" name="Moon 569"/>
          <p:cNvSpPr/>
          <p:nvPr userDrawn="1"/>
        </p:nvSpPr>
        <p:spPr>
          <a:xfrm>
            <a:off x="8829157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1" name="Rectangle 570"/>
          <p:cNvSpPr/>
          <p:nvPr userDrawn="1"/>
        </p:nvSpPr>
        <p:spPr>
          <a:xfrm>
            <a:off x="0" y="6093836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2" name="Oval 571"/>
          <p:cNvSpPr/>
          <p:nvPr userDrawn="1"/>
        </p:nvSpPr>
        <p:spPr>
          <a:xfrm>
            <a:off x="68376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3" name="Moon 572"/>
          <p:cNvSpPr/>
          <p:nvPr userDrawn="1"/>
        </p:nvSpPr>
        <p:spPr>
          <a:xfrm>
            <a:off x="68376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4" name="Rectangle 573"/>
          <p:cNvSpPr/>
          <p:nvPr userDrawn="1"/>
        </p:nvSpPr>
        <p:spPr>
          <a:xfrm>
            <a:off x="380904" y="6093836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5" name="Oval 574"/>
          <p:cNvSpPr/>
          <p:nvPr userDrawn="1"/>
        </p:nvSpPr>
        <p:spPr>
          <a:xfrm>
            <a:off x="449280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6" name="Moon 575"/>
          <p:cNvSpPr/>
          <p:nvPr userDrawn="1"/>
        </p:nvSpPr>
        <p:spPr>
          <a:xfrm>
            <a:off x="449280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7" name="Rectangle 576"/>
          <p:cNvSpPr/>
          <p:nvPr userDrawn="1"/>
        </p:nvSpPr>
        <p:spPr>
          <a:xfrm>
            <a:off x="8379877" y="6093836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78" name="Oval 577"/>
          <p:cNvSpPr/>
          <p:nvPr userDrawn="1"/>
        </p:nvSpPr>
        <p:spPr>
          <a:xfrm>
            <a:off x="8448253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9" name="Moon 578"/>
          <p:cNvSpPr/>
          <p:nvPr userDrawn="1"/>
        </p:nvSpPr>
        <p:spPr>
          <a:xfrm>
            <a:off x="8448253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0" name="Rectangle 579"/>
          <p:cNvSpPr/>
          <p:nvPr userDrawn="1"/>
        </p:nvSpPr>
        <p:spPr>
          <a:xfrm>
            <a:off x="8760781" y="6093836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81" name="Oval 580"/>
          <p:cNvSpPr/>
          <p:nvPr userDrawn="1"/>
        </p:nvSpPr>
        <p:spPr>
          <a:xfrm>
            <a:off x="8829157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2" name="Moon 581"/>
          <p:cNvSpPr/>
          <p:nvPr userDrawn="1"/>
        </p:nvSpPr>
        <p:spPr>
          <a:xfrm>
            <a:off x="8829157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3" name="Rectangle 582"/>
          <p:cNvSpPr/>
          <p:nvPr userDrawn="1"/>
        </p:nvSpPr>
        <p:spPr>
          <a:xfrm>
            <a:off x="0" y="5712972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84" name="Oval 583"/>
          <p:cNvSpPr/>
          <p:nvPr userDrawn="1"/>
        </p:nvSpPr>
        <p:spPr>
          <a:xfrm>
            <a:off x="68376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5" name="Moon 584"/>
          <p:cNvSpPr/>
          <p:nvPr userDrawn="1"/>
        </p:nvSpPr>
        <p:spPr>
          <a:xfrm>
            <a:off x="68376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6" name="Rectangle 585"/>
          <p:cNvSpPr/>
          <p:nvPr userDrawn="1"/>
        </p:nvSpPr>
        <p:spPr>
          <a:xfrm>
            <a:off x="380904" y="5712972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7" name="Oval 586"/>
          <p:cNvSpPr/>
          <p:nvPr userDrawn="1"/>
        </p:nvSpPr>
        <p:spPr>
          <a:xfrm>
            <a:off x="449280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8" name="Moon 587"/>
          <p:cNvSpPr/>
          <p:nvPr userDrawn="1"/>
        </p:nvSpPr>
        <p:spPr>
          <a:xfrm>
            <a:off x="449280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9" name="Rectangle 588"/>
          <p:cNvSpPr/>
          <p:nvPr userDrawn="1"/>
        </p:nvSpPr>
        <p:spPr>
          <a:xfrm>
            <a:off x="8379877" y="5712972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0" name="Oval 589"/>
          <p:cNvSpPr/>
          <p:nvPr userDrawn="1"/>
        </p:nvSpPr>
        <p:spPr>
          <a:xfrm>
            <a:off x="8448253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1" name="Moon 590"/>
          <p:cNvSpPr/>
          <p:nvPr userDrawn="1"/>
        </p:nvSpPr>
        <p:spPr>
          <a:xfrm>
            <a:off x="8448253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2" name="Rectangle 591"/>
          <p:cNvSpPr/>
          <p:nvPr userDrawn="1"/>
        </p:nvSpPr>
        <p:spPr>
          <a:xfrm>
            <a:off x="8760781" y="5712972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3" name="Oval 592"/>
          <p:cNvSpPr/>
          <p:nvPr userDrawn="1"/>
        </p:nvSpPr>
        <p:spPr>
          <a:xfrm>
            <a:off x="8829157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4" name="Moon 593"/>
          <p:cNvSpPr/>
          <p:nvPr userDrawn="1"/>
        </p:nvSpPr>
        <p:spPr>
          <a:xfrm>
            <a:off x="8829157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5" name="Rectangle 594"/>
          <p:cNvSpPr/>
          <p:nvPr userDrawn="1"/>
        </p:nvSpPr>
        <p:spPr>
          <a:xfrm>
            <a:off x="0" y="5332107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6" name="Oval 595"/>
          <p:cNvSpPr/>
          <p:nvPr userDrawn="1"/>
        </p:nvSpPr>
        <p:spPr>
          <a:xfrm>
            <a:off x="68376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7" name="Moon 596"/>
          <p:cNvSpPr/>
          <p:nvPr userDrawn="1"/>
        </p:nvSpPr>
        <p:spPr>
          <a:xfrm>
            <a:off x="68376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8" name="Rectangle 597"/>
          <p:cNvSpPr/>
          <p:nvPr userDrawn="1"/>
        </p:nvSpPr>
        <p:spPr>
          <a:xfrm>
            <a:off x="380904" y="5332107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9" name="Oval 598"/>
          <p:cNvSpPr/>
          <p:nvPr userDrawn="1"/>
        </p:nvSpPr>
        <p:spPr>
          <a:xfrm>
            <a:off x="449280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0" name="Moon 599"/>
          <p:cNvSpPr/>
          <p:nvPr userDrawn="1"/>
        </p:nvSpPr>
        <p:spPr>
          <a:xfrm>
            <a:off x="449280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1" name="Rectangle 600"/>
          <p:cNvSpPr/>
          <p:nvPr userDrawn="1"/>
        </p:nvSpPr>
        <p:spPr>
          <a:xfrm>
            <a:off x="8379877" y="5332107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2" name="Oval 601"/>
          <p:cNvSpPr/>
          <p:nvPr userDrawn="1"/>
        </p:nvSpPr>
        <p:spPr>
          <a:xfrm>
            <a:off x="8448253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3" name="Moon 602"/>
          <p:cNvSpPr/>
          <p:nvPr userDrawn="1"/>
        </p:nvSpPr>
        <p:spPr>
          <a:xfrm>
            <a:off x="8448253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4" name="Rectangle 603"/>
          <p:cNvSpPr/>
          <p:nvPr userDrawn="1"/>
        </p:nvSpPr>
        <p:spPr>
          <a:xfrm>
            <a:off x="8760781" y="5332107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5" name="Oval 604"/>
          <p:cNvSpPr/>
          <p:nvPr userDrawn="1"/>
        </p:nvSpPr>
        <p:spPr>
          <a:xfrm>
            <a:off x="8829157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6" name="Moon 605"/>
          <p:cNvSpPr/>
          <p:nvPr userDrawn="1"/>
        </p:nvSpPr>
        <p:spPr>
          <a:xfrm>
            <a:off x="8829157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7" name="Rectangle 606"/>
          <p:cNvSpPr/>
          <p:nvPr userDrawn="1"/>
        </p:nvSpPr>
        <p:spPr>
          <a:xfrm>
            <a:off x="0" y="4951242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8" name="Oval 607"/>
          <p:cNvSpPr/>
          <p:nvPr userDrawn="1"/>
        </p:nvSpPr>
        <p:spPr>
          <a:xfrm>
            <a:off x="68376" y="502003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9" name="Moon 608"/>
          <p:cNvSpPr/>
          <p:nvPr userDrawn="1"/>
        </p:nvSpPr>
        <p:spPr>
          <a:xfrm>
            <a:off x="68376" y="502003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0" name="Rectangle 609"/>
          <p:cNvSpPr/>
          <p:nvPr userDrawn="1"/>
        </p:nvSpPr>
        <p:spPr>
          <a:xfrm>
            <a:off x="380904" y="4951242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1" name="Oval 610"/>
          <p:cNvSpPr/>
          <p:nvPr userDrawn="1"/>
        </p:nvSpPr>
        <p:spPr>
          <a:xfrm>
            <a:off x="449280" y="502003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2" name="Moon 611"/>
          <p:cNvSpPr/>
          <p:nvPr userDrawn="1"/>
        </p:nvSpPr>
        <p:spPr>
          <a:xfrm>
            <a:off x="449280" y="502003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3" name="Rectangle 612"/>
          <p:cNvSpPr/>
          <p:nvPr userDrawn="1"/>
        </p:nvSpPr>
        <p:spPr>
          <a:xfrm>
            <a:off x="8379877" y="4951242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4" name="Oval 613"/>
          <p:cNvSpPr/>
          <p:nvPr userDrawn="1"/>
        </p:nvSpPr>
        <p:spPr>
          <a:xfrm>
            <a:off x="8448253" y="502003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5" name="Moon 614"/>
          <p:cNvSpPr/>
          <p:nvPr userDrawn="1"/>
        </p:nvSpPr>
        <p:spPr>
          <a:xfrm>
            <a:off x="8448253" y="502003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6" name="Rectangle 615"/>
          <p:cNvSpPr/>
          <p:nvPr userDrawn="1"/>
        </p:nvSpPr>
        <p:spPr>
          <a:xfrm>
            <a:off x="8760781" y="4951242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7" name="Oval 616"/>
          <p:cNvSpPr/>
          <p:nvPr userDrawn="1"/>
        </p:nvSpPr>
        <p:spPr>
          <a:xfrm>
            <a:off x="8829157" y="502003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8" name="Moon 617"/>
          <p:cNvSpPr/>
          <p:nvPr userDrawn="1"/>
        </p:nvSpPr>
        <p:spPr>
          <a:xfrm>
            <a:off x="8829157" y="502003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9" name="Rectangle 618"/>
          <p:cNvSpPr/>
          <p:nvPr userDrawn="1"/>
        </p:nvSpPr>
        <p:spPr>
          <a:xfrm>
            <a:off x="0" y="4570377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0" name="Oval 619"/>
          <p:cNvSpPr/>
          <p:nvPr userDrawn="1"/>
        </p:nvSpPr>
        <p:spPr>
          <a:xfrm>
            <a:off x="68376" y="463917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1" name="Moon 620"/>
          <p:cNvSpPr/>
          <p:nvPr userDrawn="1"/>
        </p:nvSpPr>
        <p:spPr>
          <a:xfrm>
            <a:off x="68376" y="463917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2" name="Rectangle 621"/>
          <p:cNvSpPr/>
          <p:nvPr userDrawn="1"/>
        </p:nvSpPr>
        <p:spPr>
          <a:xfrm>
            <a:off x="380904" y="4570377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23" name="Oval 622"/>
          <p:cNvSpPr/>
          <p:nvPr userDrawn="1"/>
        </p:nvSpPr>
        <p:spPr>
          <a:xfrm>
            <a:off x="449280" y="463917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4" name="Moon 623"/>
          <p:cNvSpPr/>
          <p:nvPr userDrawn="1"/>
        </p:nvSpPr>
        <p:spPr>
          <a:xfrm>
            <a:off x="449280" y="463917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5" name="Rectangle 624"/>
          <p:cNvSpPr/>
          <p:nvPr userDrawn="1"/>
        </p:nvSpPr>
        <p:spPr>
          <a:xfrm>
            <a:off x="8379877" y="4570377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6" name="Oval 625"/>
          <p:cNvSpPr/>
          <p:nvPr userDrawn="1"/>
        </p:nvSpPr>
        <p:spPr>
          <a:xfrm>
            <a:off x="8448253" y="463917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7" name="Moon 626"/>
          <p:cNvSpPr/>
          <p:nvPr userDrawn="1"/>
        </p:nvSpPr>
        <p:spPr>
          <a:xfrm>
            <a:off x="8448253" y="463917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8" name="Rectangle 627"/>
          <p:cNvSpPr/>
          <p:nvPr userDrawn="1"/>
        </p:nvSpPr>
        <p:spPr>
          <a:xfrm>
            <a:off x="8760781" y="4570377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29" name="Oval 628"/>
          <p:cNvSpPr/>
          <p:nvPr userDrawn="1"/>
        </p:nvSpPr>
        <p:spPr>
          <a:xfrm>
            <a:off x="8829157" y="463917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0" name="Moon 629"/>
          <p:cNvSpPr/>
          <p:nvPr userDrawn="1"/>
        </p:nvSpPr>
        <p:spPr>
          <a:xfrm>
            <a:off x="8829157" y="463917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1" name="Rectangle 630"/>
          <p:cNvSpPr/>
          <p:nvPr userDrawn="1"/>
        </p:nvSpPr>
        <p:spPr>
          <a:xfrm>
            <a:off x="0" y="4189513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2" name="Oval 631"/>
          <p:cNvSpPr/>
          <p:nvPr userDrawn="1"/>
        </p:nvSpPr>
        <p:spPr>
          <a:xfrm>
            <a:off x="68376" y="425831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3" name="Moon 632"/>
          <p:cNvSpPr/>
          <p:nvPr userDrawn="1"/>
        </p:nvSpPr>
        <p:spPr>
          <a:xfrm>
            <a:off x="68376" y="425831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4" name="Rectangle 633"/>
          <p:cNvSpPr/>
          <p:nvPr userDrawn="1"/>
        </p:nvSpPr>
        <p:spPr>
          <a:xfrm>
            <a:off x="380904" y="4189513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5" name="Oval 634"/>
          <p:cNvSpPr/>
          <p:nvPr userDrawn="1"/>
        </p:nvSpPr>
        <p:spPr>
          <a:xfrm>
            <a:off x="449280" y="425831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6" name="Moon 635"/>
          <p:cNvSpPr/>
          <p:nvPr userDrawn="1"/>
        </p:nvSpPr>
        <p:spPr>
          <a:xfrm>
            <a:off x="449280" y="425831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7" name="Rectangle 636"/>
          <p:cNvSpPr/>
          <p:nvPr userDrawn="1"/>
        </p:nvSpPr>
        <p:spPr>
          <a:xfrm>
            <a:off x="8379877" y="4189513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8" name="Oval 637"/>
          <p:cNvSpPr/>
          <p:nvPr userDrawn="1"/>
        </p:nvSpPr>
        <p:spPr>
          <a:xfrm>
            <a:off x="8448253" y="425831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9" name="Moon 638"/>
          <p:cNvSpPr/>
          <p:nvPr userDrawn="1"/>
        </p:nvSpPr>
        <p:spPr>
          <a:xfrm>
            <a:off x="8448253" y="425831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0" name="Rectangle 639"/>
          <p:cNvSpPr/>
          <p:nvPr userDrawn="1"/>
        </p:nvSpPr>
        <p:spPr>
          <a:xfrm>
            <a:off x="8760781" y="4189513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1" name="Oval 640"/>
          <p:cNvSpPr/>
          <p:nvPr userDrawn="1"/>
        </p:nvSpPr>
        <p:spPr>
          <a:xfrm>
            <a:off x="8829157" y="425831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2" name="Moon 641"/>
          <p:cNvSpPr/>
          <p:nvPr userDrawn="1"/>
        </p:nvSpPr>
        <p:spPr>
          <a:xfrm>
            <a:off x="8829157" y="425831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3" name="Rectangle 642"/>
          <p:cNvSpPr/>
          <p:nvPr userDrawn="1"/>
        </p:nvSpPr>
        <p:spPr>
          <a:xfrm>
            <a:off x="0" y="3808648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44" name="Oval 643"/>
          <p:cNvSpPr/>
          <p:nvPr userDrawn="1"/>
        </p:nvSpPr>
        <p:spPr>
          <a:xfrm>
            <a:off x="68376" y="387744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5" name="Moon 644"/>
          <p:cNvSpPr/>
          <p:nvPr userDrawn="1"/>
        </p:nvSpPr>
        <p:spPr>
          <a:xfrm>
            <a:off x="68376" y="387744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6" name="Rectangle 645"/>
          <p:cNvSpPr/>
          <p:nvPr userDrawn="1"/>
        </p:nvSpPr>
        <p:spPr>
          <a:xfrm>
            <a:off x="380904" y="3808648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47" name="Oval 646"/>
          <p:cNvSpPr/>
          <p:nvPr userDrawn="1"/>
        </p:nvSpPr>
        <p:spPr>
          <a:xfrm>
            <a:off x="449280" y="387744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8" name="Moon 647"/>
          <p:cNvSpPr/>
          <p:nvPr userDrawn="1"/>
        </p:nvSpPr>
        <p:spPr>
          <a:xfrm>
            <a:off x="449280" y="387744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9" name="Rectangle 648"/>
          <p:cNvSpPr/>
          <p:nvPr userDrawn="1"/>
        </p:nvSpPr>
        <p:spPr>
          <a:xfrm>
            <a:off x="8379877" y="3808648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50" name="Oval 649"/>
          <p:cNvSpPr/>
          <p:nvPr userDrawn="1"/>
        </p:nvSpPr>
        <p:spPr>
          <a:xfrm>
            <a:off x="8448253" y="387744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1" name="Moon 650"/>
          <p:cNvSpPr/>
          <p:nvPr userDrawn="1"/>
        </p:nvSpPr>
        <p:spPr>
          <a:xfrm>
            <a:off x="8448253" y="387744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2" name="Rectangle 651"/>
          <p:cNvSpPr/>
          <p:nvPr userDrawn="1"/>
        </p:nvSpPr>
        <p:spPr>
          <a:xfrm>
            <a:off x="8760781" y="3808648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3" name="Oval 652"/>
          <p:cNvSpPr/>
          <p:nvPr userDrawn="1"/>
        </p:nvSpPr>
        <p:spPr>
          <a:xfrm>
            <a:off x="8829157" y="387744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4" name="Moon 653"/>
          <p:cNvSpPr/>
          <p:nvPr userDrawn="1"/>
        </p:nvSpPr>
        <p:spPr>
          <a:xfrm>
            <a:off x="8829157" y="387744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5" name="Rectangle 654"/>
          <p:cNvSpPr/>
          <p:nvPr userDrawn="1"/>
        </p:nvSpPr>
        <p:spPr>
          <a:xfrm>
            <a:off x="0" y="3427783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6" name="Oval 655"/>
          <p:cNvSpPr/>
          <p:nvPr userDrawn="1"/>
        </p:nvSpPr>
        <p:spPr>
          <a:xfrm>
            <a:off x="68376" y="349658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7" name="Moon 656"/>
          <p:cNvSpPr/>
          <p:nvPr userDrawn="1"/>
        </p:nvSpPr>
        <p:spPr>
          <a:xfrm>
            <a:off x="68376" y="349658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8" name="Rectangle 657"/>
          <p:cNvSpPr/>
          <p:nvPr userDrawn="1"/>
        </p:nvSpPr>
        <p:spPr>
          <a:xfrm>
            <a:off x="380904" y="3427783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9" name="Oval 658"/>
          <p:cNvSpPr/>
          <p:nvPr userDrawn="1"/>
        </p:nvSpPr>
        <p:spPr>
          <a:xfrm>
            <a:off x="449280" y="349658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0" name="Moon 659"/>
          <p:cNvSpPr/>
          <p:nvPr userDrawn="1"/>
        </p:nvSpPr>
        <p:spPr>
          <a:xfrm>
            <a:off x="449280" y="349658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1" name="Rectangle 660"/>
          <p:cNvSpPr/>
          <p:nvPr userDrawn="1"/>
        </p:nvSpPr>
        <p:spPr>
          <a:xfrm>
            <a:off x="8379877" y="3427783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2" name="Oval 661"/>
          <p:cNvSpPr/>
          <p:nvPr userDrawn="1"/>
        </p:nvSpPr>
        <p:spPr>
          <a:xfrm>
            <a:off x="8448253" y="349658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3" name="Moon 662"/>
          <p:cNvSpPr/>
          <p:nvPr userDrawn="1"/>
        </p:nvSpPr>
        <p:spPr>
          <a:xfrm>
            <a:off x="8448253" y="349658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4" name="Rectangle 663"/>
          <p:cNvSpPr/>
          <p:nvPr userDrawn="1"/>
        </p:nvSpPr>
        <p:spPr>
          <a:xfrm>
            <a:off x="8760781" y="3427783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5" name="Oval 664"/>
          <p:cNvSpPr/>
          <p:nvPr userDrawn="1"/>
        </p:nvSpPr>
        <p:spPr>
          <a:xfrm>
            <a:off x="8829157" y="349658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6" name="Moon 665"/>
          <p:cNvSpPr/>
          <p:nvPr userDrawn="1"/>
        </p:nvSpPr>
        <p:spPr>
          <a:xfrm>
            <a:off x="8829157" y="349658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7" name="Rectangle 666"/>
          <p:cNvSpPr/>
          <p:nvPr userDrawn="1"/>
        </p:nvSpPr>
        <p:spPr>
          <a:xfrm>
            <a:off x="0" y="3046918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8" name="Oval 667"/>
          <p:cNvSpPr/>
          <p:nvPr userDrawn="1"/>
        </p:nvSpPr>
        <p:spPr>
          <a:xfrm>
            <a:off x="68376" y="311571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9" name="Moon 668"/>
          <p:cNvSpPr/>
          <p:nvPr userDrawn="1"/>
        </p:nvSpPr>
        <p:spPr>
          <a:xfrm>
            <a:off x="68376" y="311571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0" name="Rectangle 669"/>
          <p:cNvSpPr/>
          <p:nvPr userDrawn="1"/>
        </p:nvSpPr>
        <p:spPr>
          <a:xfrm>
            <a:off x="380904" y="3046918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1" name="Oval 670"/>
          <p:cNvSpPr/>
          <p:nvPr userDrawn="1"/>
        </p:nvSpPr>
        <p:spPr>
          <a:xfrm>
            <a:off x="449280" y="311571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2" name="Moon 671"/>
          <p:cNvSpPr/>
          <p:nvPr userDrawn="1"/>
        </p:nvSpPr>
        <p:spPr>
          <a:xfrm>
            <a:off x="449280" y="311571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3" name="Rectangle 672"/>
          <p:cNvSpPr/>
          <p:nvPr userDrawn="1"/>
        </p:nvSpPr>
        <p:spPr>
          <a:xfrm>
            <a:off x="8379877" y="3046918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74" name="Oval 673"/>
          <p:cNvSpPr/>
          <p:nvPr userDrawn="1"/>
        </p:nvSpPr>
        <p:spPr>
          <a:xfrm>
            <a:off x="8448253" y="311571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5" name="Moon 674"/>
          <p:cNvSpPr/>
          <p:nvPr userDrawn="1"/>
        </p:nvSpPr>
        <p:spPr>
          <a:xfrm>
            <a:off x="8448253" y="311571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6" name="Rectangle 675"/>
          <p:cNvSpPr/>
          <p:nvPr userDrawn="1"/>
        </p:nvSpPr>
        <p:spPr>
          <a:xfrm>
            <a:off x="8760781" y="3046918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77" name="Oval 676"/>
          <p:cNvSpPr/>
          <p:nvPr userDrawn="1"/>
        </p:nvSpPr>
        <p:spPr>
          <a:xfrm>
            <a:off x="8829157" y="311571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8" name="Moon 677"/>
          <p:cNvSpPr/>
          <p:nvPr userDrawn="1"/>
        </p:nvSpPr>
        <p:spPr>
          <a:xfrm>
            <a:off x="8829157" y="311571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9" name="Rectangle 678"/>
          <p:cNvSpPr/>
          <p:nvPr userDrawn="1"/>
        </p:nvSpPr>
        <p:spPr>
          <a:xfrm>
            <a:off x="0" y="2666053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0" name="Oval 679"/>
          <p:cNvSpPr/>
          <p:nvPr userDrawn="1"/>
        </p:nvSpPr>
        <p:spPr>
          <a:xfrm>
            <a:off x="68376" y="273485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1" name="Moon 680"/>
          <p:cNvSpPr/>
          <p:nvPr userDrawn="1"/>
        </p:nvSpPr>
        <p:spPr>
          <a:xfrm>
            <a:off x="68376" y="273485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2" name="Rectangle 681"/>
          <p:cNvSpPr/>
          <p:nvPr userDrawn="1"/>
        </p:nvSpPr>
        <p:spPr>
          <a:xfrm>
            <a:off x="380904" y="2666053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83" name="Oval 682"/>
          <p:cNvSpPr/>
          <p:nvPr userDrawn="1"/>
        </p:nvSpPr>
        <p:spPr>
          <a:xfrm>
            <a:off x="449280" y="273485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4" name="Moon 683"/>
          <p:cNvSpPr/>
          <p:nvPr userDrawn="1"/>
        </p:nvSpPr>
        <p:spPr>
          <a:xfrm>
            <a:off x="449280" y="273485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5" name="Rectangle 684"/>
          <p:cNvSpPr/>
          <p:nvPr userDrawn="1"/>
        </p:nvSpPr>
        <p:spPr>
          <a:xfrm>
            <a:off x="8379877" y="2666053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86" name="Oval 685"/>
          <p:cNvSpPr/>
          <p:nvPr userDrawn="1"/>
        </p:nvSpPr>
        <p:spPr>
          <a:xfrm>
            <a:off x="8448253" y="273485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7" name="Moon 686"/>
          <p:cNvSpPr/>
          <p:nvPr userDrawn="1"/>
        </p:nvSpPr>
        <p:spPr>
          <a:xfrm>
            <a:off x="8448253" y="273485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8" name="Rectangle 687"/>
          <p:cNvSpPr/>
          <p:nvPr userDrawn="1"/>
        </p:nvSpPr>
        <p:spPr>
          <a:xfrm>
            <a:off x="8760781" y="2666053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89" name="Oval 688"/>
          <p:cNvSpPr/>
          <p:nvPr userDrawn="1"/>
        </p:nvSpPr>
        <p:spPr>
          <a:xfrm>
            <a:off x="8829157" y="273485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0" name="Moon 689"/>
          <p:cNvSpPr/>
          <p:nvPr userDrawn="1"/>
        </p:nvSpPr>
        <p:spPr>
          <a:xfrm>
            <a:off x="8829157" y="273485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1" name="Rectangle 690"/>
          <p:cNvSpPr/>
          <p:nvPr userDrawn="1"/>
        </p:nvSpPr>
        <p:spPr>
          <a:xfrm>
            <a:off x="0" y="2285189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2" name="Oval 691"/>
          <p:cNvSpPr/>
          <p:nvPr userDrawn="1"/>
        </p:nvSpPr>
        <p:spPr>
          <a:xfrm>
            <a:off x="68376" y="235398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3" name="Moon 692"/>
          <p:cNvSpPr/>
          <p:nvPr userDrawn="1"/>
        </p:nvSpPr>
        <p:spPr>
          <a:xfrm>
            <a:off x="68376" y="235398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4" name="Rectangle 693"/>
          <p:cNvSpPr/>
          <p:nvPr userDrawn="1"/>
        </p:nvSpPr>
        <p:spPr>
          <a:xfrm>
            <a:off x="380904" y="2285189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5" name="Oval 694"/>
          <p:cNvSpPr/>
          <p:nvPr userDrawn="1"/>
        </p:nvSpPr>
        <p:spPr>
          <a:xfrm>
            <a:off x="449280" y="235398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6" name="Moon 695"/>
          <p:cNvSpPr/>
          <p:nvPr userDrawn="1"/>
        </p:nvSpPr>
        <p:spPr>
          <a:xfrm>
            <a:off x="449280" y="235398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7" name="Rectangle 696"/>
          <p:cNvSpPr/>
          <p:nvPr userDrawn="1"/>
        </p:nvSpPr>
        <p:spPr>
          <a:xfrm>
            <a:off x="8379877" y="2285189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98" name="Oval 697"/>
          <p:cNvSpPr/>
          <p:nvPr userDrawn="1"/>
        </p:nvSpPr>
        <p:spPr>
          <a:xfrm>
            <a:off x="8448253" y="235398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9" name="Moon 698"/>
          <p:cNvSpPr/>
          <p:nvPr userDrawn="1"/>
        </p:nvSpPr>
        <p:spPr>
          <a:xfrm>
            <a:off x="8448253" y="235398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0" name="Rectangle 699"/>
          <p:cNvSpPr/>
          <p:nvPr userDrawn="1"/>
        </p:nvSpPr>
        <p:spPr>
          <a:xfrm>
            <a:off x="8760781" y="2285189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01" name="Oval 700"/>
          <p:cNvSpPr/>
          <p:nvPr userDrawn="1"/>
        </p:nvSpPr>
        <p:spPr>
          <a:xfrm>
            <a:off x="8829157" y="235398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2" name="Moon 701"/>
          <p:cNvSpPr/>
          <p:nvPr userDrawn="1"/>
        </p:nvSpPr>
        <p:spPr>
          <a:xfrm>
            <a:off x="8829157" y="235398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3" name="Rectangle 702"/>
          <p:cNvSpPr/>
          <p:nvPr userDrawn="1"/>
        </p:nvSpPr>
        <p:spPr>
          <a:xfrm>
            <a:off x="0" y="1904324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04" name="Oval 703"/>
          <p:cNvSpPr/>
          <p:nvPr userDrawn="1"/>
        </p:nvSpPr>
        <p:spPr>
          <a:xfrm>
            <a:off x="68376" y="197312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5" name="Moon 704"/>
          <p:cNvSpPr/>
          <p:nvPr userDrawn="1"/>
        </p:nvSpPr>
        <p:spPr>
          <a:xfrm>
            <a:off x="68376" y="197312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6" name="Rectangle 705"/>
          <p:cNvSpPr/>
          <p:nvPr userDrawn="1"/>
        </p:nvSpPr>
        <p:spPr>
          <a:xfrm>
            <a:off x="380904" y="1904324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7" name="Oval 706"/>
          <p:cNvSpPr/>
          <p:nvPr userDrawn="1"/>
        </p:nvSpPr>
        <p:spPr>
          <a:xfrm>
            <a:off x="449280" y="197312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8" name="Moon 707"/>
          <p:cNvSpPr/>
          <p:nvPr userDrawn="1"/>
        </p:nvSpPr>
        <p:spPr>
          <a:xfrm>
            <a:off x="449280" y="197312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9" name="Rectangle 708"/>
          <p:cNvSpPr/>
          <p:nvPr userDrawn="1"/>
        </p:nvSpPr>
        <p:spPr>
          <a:xfrm>
            <a:off x="8379877" y="1904324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0" name="Oval 709"/>
          <p:cNvSpPr/>
          <p:nvPr userDrawn="1"/>
        </p:nvSpPr>
        <p:spPr>
          <a:xfrm>
            <a:off x="8448253" y="197312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1" name="Moon 710"/>
          <p:cNvSpPr/>
          <p:nvPr userDrawn="1"/>
        </p:nvSpPr>
        <p:spPr>
          <a:xfrm>
            <a:off x="8448253" y="197312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2" name="Rectangle 711"/>
          <p:cNvSpPr/>
          <p:nvPr userDrawn="1"/>
        </p:nvSpPr>
        <p:spPr>
          <a:xfrm>
            <a:off x="8760781" y="1904324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3" name="Oval 712"/>
          <p:cNvSpPr/>
          <p:nvPr userDrawn="1"/>
        </p:nvSpPr>
        <p:spPr>
          <a:xfrm>
            <a:off x="8829157" y="197312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4" name="Moon 713"/>
          <p:cNvSpPr/>
          <p:nvPr userDrawn="1"/>
        </p:nvSpPr>
        <p:spPr>
          <a:xfrm>
            <a:off x="8829157" y="197312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5" name="Rectangle 714"/>
          <p:cNvSpPr/>
          <p:nvPr userDrawn="1"/>
        </p:nvSpPr>
        <p:spPr>
          <a:xfrm>
            <a:off x="0" y="1523459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16" name="Oval 715"/>
          <p:cNvSpPr/>
          <p:nvPr userDrawn="1"/>
        </p:nvSpPr>
        <p:spPr>
          <a:xfrm>
            <a:off x="68376" y="159225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7" name="Moon 716"/>
          <p:cNvSpPr/>
          <p:nvPr userDrawn="1"/>
        </p:nvSpPr>
        <p:spPr>
          <a:xfrm>
            <a:off x="68376" y="159225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8" name="Rectangle 717"/>
          <p:cNvSpPr/>
          <p:nvPr userDrawn="1"/>
        </p:nvSpPr>
        <p:spPr>
          <a:xfrm>
            <a:off x="380904" y="1523459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19" name="Oval 718"/>
          <p:cNvSpPr/>
          <p:nvPr userDrawn="1"/>
        </p:nvSpPr>
        <p:spPr>
          <a:xfrm>
            <a:off x="449280" y="159225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0" name="Moon 719"/>
          <p:cNvSpPr/>
          <p:nvPr userDrawn="1"/>
        </p:nvSpPr>
        <p:spPr>
          <a:xfrm>
            <a:off x="449280" y="159225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1" name="Rectangle 720"/>
          <p:cNvSpPr/>
          <p:nvPr userDrawn="1"/>
        </p:nvSpPr>
        <p:spPr>
          <a:xfrm>
            <a:off x="8379877" y="1523459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2" name="Oval 721"/>
          <p:cNvSpPr/>
          <p:nvPr userDrawn="1"/>
        </p:nvSpPr>
        <p:spPr>
          <a:xfrm>
            <a:off x="8448253" y="159225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3" name="Moon 722"/>
          <p:cNvSpPr/>
          <p:nvPr userDrawn="1"/>
        </p:nvSpPr>
        <p:spPr>
          <a:xfrm>
            <a:off x="8448253" y="159225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4" name="Rectangle 723"/>
          <p:cNvSpPr/>
          <p:nvPr userDrawn="1"/>
        </p:nvSpPr>
        <p:spPr>
          <a:xfrm>
            <a:off x="8760781" y="1523459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5" name="Oval 724"/>
          <p:cNvSpPr/>
          <p:nvPr userDrawn="1"/>
        </p:nvSpPr>
        <p:spPr>
          <a:xfrm>
            <a:off x="8829157" y="159225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6" name="Moon 725"/>
          <p:cNvSpPr/>
          <p:nvPr userDrawn="1"/>
        </p:nvSpPr>
        <p:spPr>
          <a:xfrm>
            <a:off x="8829157" y="159225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7" name="Rectangle 726"/>
          <p:cNvSpPr/>
          <p:nvPr userDrawn="1"/>
        </p:nvSpPr>
        <p:spPr>
          <a:xfrm>
            <a:off x="0" y="1142594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28" name="Oval 727"/>
          <p:cNvSpPr/>
          <p:nvPr userDrawn="1"/>
        </p:nvSpPr>
        <p:spPr>
          <a:xfrm>
            <a:off x="68376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9" name="Moon 728"/>
          <p:cNvSpPr/>
          <p:nvPr userDrawn="1"/>
        </p:nvSpPr>
        <p:spPr>
          <a:xfrm>
            <a:off x="68376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0" name="Rectangle 729"/>
          <p:cNvSpPr/>
          <p:nvPr userDrawn="1"/>
        </p:nvSpPr>
        <p:spPr>
          <a:xfrm>
            <a:off x="380904" y="1142594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31" name="Oval 730"/>
          <p:cNvSpPr/>
          <p:nvPr userDrawn="1"/>
        </p:nvSpPr>
        <p:spPr>
          <a:xfrm>
            <a:off x="449280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2" name="Moon 731"/>
          <p:cNvSpPr/>
          <p:nvPr userDrawn="1"/>
        </p:nvSpPr>
        <p:spPr>
          <a:xfrm>
            <a:off x="449280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3" name="Rectangle 732"/>
          <p:cNvSpPr/>
          <p:nvPr userDrawn="1"/>
        </p:nvSpPr>
        <p:spPr>
          <a:xfrm>
            <a:off x="8379877" y="1142594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4" name="Oval 733"/>
          <p:cNvSpPr/>
          <p:nvPr userDrawn="1"/>
        </p:nvSpPr>
        <p:spPr>
          <a:xfrm>
            <a:off x="8448253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5" name="Moon 734"/>
          <p:cNvSpPr/>
          <p:nvPr userDrawn="1"/>
        </p:nvSpPr>
        <p:spPr>
          <a:xfrm>
            <a:off x="8448253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6" name="Rectangle 735"/>
          <p:cNvSpPr/>
          <p:nvPr userDrawn="1"/>
        </p:nvSpPr>
        <p:spPr>
          <a:xfrm>
            <a:off x="8760781" y="1142594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7" name="Oval 736"/>
          <p:cNvSpPr/>
          <p:nvPr userDrawn="1"/>
        </p:nvSpPr>
        <p:spPr>
          <a:xfrm>
            <a:off x="8829157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8" name="Moon 737"/>
          <p:cNvSpPr/>
          <p:nvPr userDrawn="1"/>
        </p:nvSpPr>
        <p:spPr>
          <a:xfrm>
            <a:off x="8829157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9" name="Rectangle 738"/>
          <p:cNvSpPr/>
          <p:nvPr userDrawn="1"/>
        </p:nvSpPr>
        <p:spPr>
          <a:xfrm>
            <a:off x="0" y="76173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40" name="Oval 739"/>
          <p:cNvSpPr/>
          <p:nvPr userDrawn="1"/>
        </p:nvSpPr>
        <p:spPr>
          <a:xfrm>
            <a:off x="68376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1" name="Moon 740"/>
          <p:cNvSpPr/>
          <p:nvPr userDrawn="1"/>
        </p:nvSpPr>
        <p:spPr>
          <a:xfrm>
            <a:off x="68376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2" name="Rectangle 741"/>
          <p:cNvSpPr/>
          <p:nvPr userDrawn="1"/>
        </p:nvSpPr>
        <p:spPr>
          <a:xfrm>
            <a:off x="380904" y="76173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43" name="Oval 742"/>
          <p:cNvSpPr/>
          <p:nvPr userDrawn="1"/>
        </p:nvSpPr>
        <p:spPr>
          <a:xfrm>
            <a:off x="449280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4" name="Moon 743"/>
          <p:cNvSpPr/>
          <p:nvPr userDrawn="1"/>
        </p:nvSpPr>
        <p:spPr>
          <a:xfrm>
            <a:off x="449280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5" name="Rectangle 744"/>
          <p:cNvSpPr/>
          <p:nvPr userDrawn="1"/>
        </p:nvSpPr>
        <p:spPr>
          <a:xfrm>
            <a:off x="8379877" y="76173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6" name="Oval 745"/>
          <p:cNvSpPr/>
          <p:nvPr userDrawn="1"/>
        </p:nvSpPr>
        <p:spPr>
          <a:xfrm>
            <a:off x="8448253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7" name="Moon 746"/>
          <p:cNvSpPr/>
          <p:nvPr userDrawn="1"/>
        </p:nvSpPr>
        <p:spPr>
          <a:xfrm>
            <a:off x="8448253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8" name="Rectangle 747"/>
          <p:cNvSpPr/>
          <p:nvPr userDrawn="1"/>
        </p:nvSpPr>
        <p:spPr>
          <a:xfrm>
            <a:off x="8760781" y="76173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9" name="Oval 748"/>
          <p:cNvSpPr/>
          <p:nvPr userDrawn="1"/>
        </p:nvSpPr>
        <p:spPr>
          <a:xfrm>
            <a:off x="8829157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0" name="Moon 749"/>
          <p:cNvSpPr/>
          <p:nvPr userDrawn="1"/>
        </p:nvSpPr>
        <p:spPr>
          <a:xfrm>
            <a:off x="8829157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1" name="Rectangle 750"/>
          <p:cNvSpPr/>
          <p:nvPr userDrawn="1"/>
        </p:nvSpPr>
        <p:spPr>
          <a:xfrm>
            <a:off x="0" y="380865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2" name="Oval 751"/>
          <p:cNvSpPr/>
          <p:nvPr userDrawn="1"/>
        </p:nvSpPr>
        <p:spPr>
          <a:xfrm>
            <a:off x="68376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3" name="Moon 752"/>
          <p:cNvSpPr/>
          <p:nvPr userDrawn="1"/>
        </p:nvSpPr>
        <p:spPr>
          <a:xfrm>
            <a:off x="68376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4" name="Rectangle 753"/>
          <p:cNvSpPr/>
          <p:nvPr userDrawn="1"/>
        </p:nvSpPr>
        <p:spPr>
          <a:xfrm>
            <a:off x="380904" y="380865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5" name="Oval 754"/>
          <p:cNvSpPr/>
          <p:nvPr userDrawn="1"/>
        </p:nvSpPr>
        <p:spPr>
          <a:xfrm>
            <a:off x="449280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6" name="Moon 755"/>
          <p:cNvSpPr/>
          <p:nvPr userDrawn="1"/>
        </p:nvSpPr>
        <p:spPr>
          <a:xfrm>
            <a:off x="449280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7" name="Rectangle 756"/>
          <p:cNvSpPr/>
          <p:nvPr userDrawn="1"/>
        </p:nvSpPr>
        <p:spPr>
          <a:xfrm>
            <a:off x="8379877" y="380865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8" name="Oval 757"/>
          <p:cNvSpPr/>
          <p:nvPr userDrawn="1"/>
        </p:nvSpPr>
        <p:spPr>
          <a:xfrm>
            <a:off x="8448253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9" name="Moon 758"/>
          <p:cNvSpPr/>
          <p:nvPr userDrawn="1"/>
        </p:nvSpPr>
        <p:spPr>
          <a:xfrm>
            <a:off x="8448253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0" name="Rectangle 759"/>
          <p:cNvSpPr/>
          <p:nvPr userDrawn="1"/>
        </p:nvSpPr>
        <p:spPr>
          <a:xfrm>
            <a:off x="8760781" y="380865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1" name="Oval 760"/>
          <p:cNvSpPr/>
          <p:nvPr userDrawn="1"/>
        </p:nvSpPr>
        <p:spPr>
          <a:xfrm>
            <a:off x="8829157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2" name="Moon 761"/>
          <p:cNvSpPr/>
          <p:nvPr userDrawn="1"/>
        </p:nvSpPr>
        <p:spPr>
          <a:xfrm>
            <a:off x="8829157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3" name="Rectangle 762"/>
          <p:cNvSpPr/>
          <p:nvPr userDrawn="1"/>
        </p:nvSpPr>
        <p:spPr>
          <a:xfrm>
            <a:off x="0" y="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4" name="Oval 763"/>
          <p:cNvSpPr/>
          <p:nvPr userDrawn="1"/>
        </p:nvSpPr>
        <p:spPr>
          <a:xfrm>
            <a:off x="68376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5" name="Moon 764"/>
          <p:cNvSpPr/>
          <p:nvPr userDrawn="1"/>
        </p:nvSpPr>
        <p:spPr>
          <a:xfrm>
            <a:off x="68376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6" name="Rectangle 765"/>
          <p:cNvSpPr/>
          <p:nvPr userDrawn="1"/>
        </p:nvSpPr>
        <p:spPr>
          <a:xfrm>
            <a:off x="380904" y="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7" name="Oval 766"/>
          <p:cNvSpPr/>
          <p:nvPr userDrawn="1"/>
        </p:nvSpPr>
        <p:spPr>
          <a:xfrm>
            <a:off x="449280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8" name="Moon 767"/>
          <p:cNvSpPr/>
          <p:nvPr userDrawn="1"/>
        </p:nvSpPr>
        <p:spPr>
          <a:xfrm>
            <a:off x="449280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9" name="Rectangle 768"/>
          <p:cNvSpPr/>
          <p:nvPr userDrawn="1"/>
        </p:nvSpPr>
        <p:spPr>
          <a:xfrm>
            <a:off x="8379877" y="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0" name="Oval 769"/>
          <p:cNvSpPr/>
          <p:nvPr userDrawn="1"/>
        </p:nvSpPr>
        <p:spPr>
          <a:xfrm>
            <a:off x="8448253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1" name="Moon 770"/>
          <p:cNvSpPr/>
          <p:nvPr userDrawn="1"/>
        </p:nvSpPr>
        <p:spPr>
          <a:xfrm>
            <a:off x="8448253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2" name="Rectangle 771"/>
          <p:cNvSpPr/>
          <p:nvPr userDrawn="1"/>
        </p:nvSpPr>
        <p:spPr>
          <a:xfrm>
            <a:off x="8760781" y="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3" name="Oval 772"/>
          <p:cNvSpPr/>
          <p:nvPr userDrawn="1"/>
        </p:nvSpPr>
        <p:spPr>
          <a:xfrm>
            <a:off x="8829157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4" name="Moon 773"/>
          <p:cNvSpPr/>
          <p:nvPr userDrawn="1"/>
        </p:nvSpPr>
        <p:spPr>
          <a:xfrm>
            <a:off x="8829157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5" name="Rectangle 774"/>
          <p:cNvSpPr/>
          <p:nvPr userDrawn="1"/>
        </p:nvSpPr>
        <p:spPr>
          <a:xfrm>
            <a:off x="761807" y="647470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6" name="Oval 775"/>
          <p:cNvSpPr/>
          <p:nvPr userDrawn="1"/>
        </p:nvSpPr>
        <p:spPr>
          <a:xfrm>
            <a:off x="830183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7" name="Moon 776"/>
          <p:cNvSpPr/>
          <p:nvPr userDrawn="1"/>
        </p:nvSpPr>
        <p:spPr>
          <a:xfrm>
            <a:off x="830183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8" name="Rectangle 777"/>
          <p:cNvSpPr/>
          <p:nvPr userDrawn="1"/>
        </p:nvSpPr>
        <p:spPr>
          <a:xfrm>
            <a:off x="1142711" y="647470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9" name="Oval 778"/>
          <p:cNvSpPr/>
          <p:nvPr userDrawn="1"/>
        </p:nvSpPr>
        <p:spPr>
          <a:xfrm>
            <a:off x="1211087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0" name="Moon 779"/>
          <p:cNvSpPr/>
          <p:nvPr userDrawn="1"/>
        </p:nvSpPr>
        <p:spPr>
          <a:xfrm>
            <a:off x="1211087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1" name="Rectangle 780"/>
          <p:cNvSpPr/>
          <p:nvPr userDrawn="1"/>
        </p:nvSpPr>
        <p:spPr>
          <a:xfrm>
            <a:off x="1523614" y="647470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2" name="Oval 781"/>
          <p:cNvSpPr/>
          <p:nvPr userDrawn="1"/>
        </p:nvSpPr>
        <p:spPr>
          <a:xfrm>
            <a:off x="1591990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3" name="Moon 782"/>
          <p:cNvSpPr/>
          <p:nvPr userDrawn="1"/>
        </p:nvSpPr>
        <p:spPr>
          <a:xfrm>
            <a:off x="1591990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4" name="Rectangle 783"/>
          <p:cNvSpPr/>
          <p:nvPr userDrawn="1"/>
        </p:nvSpPr>
        <p:spPr>
          <a:xfrm>
            <a:off x="1904518" y="6474700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5" name="Oval 784"/>
          <p:cNvSpPr/>
          <p:nvPr userDrawn="1"/>
        </p:nvSpPr>
        <p:spPr>
          <a:xfrm>
            <a:off x="1972894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6" name="Moon 785"/>
          <p:cNvSpPr/>
          <p:nvPr userDrawn="1"/>
        </p:nvSpPr>
        <p:spPr>
          <a:xfrm>
            <a:off x="1972894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7" name="Rectangle 786"/>
          <p:cNvSpPr/>
          <p:nvPr userDrawn="1"/>
        </p:nvSpPr>
        <p:spPr>
          <a:xfrm>
            <a:off x="2285421" y="647470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8" name="Oval 787"/>
          <p:cNvSpPr/>
          <p:nvPr userDrawn="1"/>
        </p:nvSpPr>
        <p:spPr>
          <a:xfrm>
            <a:off x="2353797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9" name="Moon 788"/>
          <p:cNvSpPr/>
          <p:nvPr userDrawn="1"/>
        </p:nvSpPr>
        <p:spPr>
          <a:xfrm>
            <a:off x="2353797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0" name="Rectangle 789"/>
          <p:cNvSpPr/>
          <p:nvPr userDrawn="1"/>
        </p:nvSpPr>
        <p:spPr>
          <a:xfrm>
            <a:off x="2666325" y="647470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1" name="Oval 790"/>
          <p:cNvSpPr/>
          <p:nvPr userDrawn="1"/>
        </p:nvSpPr>
        <p:spPr>
          <a:xfrm>
            <a:off x="2734701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2" name="Moon 791"/>
          <p:cNvSpPr/>
          <p:nvPr userDrawn="1"/>
        </p:nvSpPr>
        <p:spPr>
          <a:xfrm>
            <a:off x="2734701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3" name="Rectangle 792"/>
          <p:cNvSpPr/>
          <p:nvPr userDrawn="1"/>
        </p:nvSpPr>
        <p:spPr>
          <a:xfrm>
            <a:off x="3047228" y="647470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94" name="Oval 793"/>
          <p:cNvSpPr/>
          <p:nvPr userDrawn="1"/>
        </p:nvSpPr>
        <p:spPr>
          <a:xfrm>
            <a:off x="3115604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5" name="Moon 794"/>
          <p:cNvSpPr/>
          <p:nvPr userDrawn="1"/>
        </p:nvSpPr>
        <p:spPr>
          <a:xfrm>
            <a:off x="3115604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6" name="Rectangle 795"/>
          <p:cNvSpPr/>
          <p:nvPr userDrawn="1"/>
        </p:nvSpPr>
        <p:spPr>
          <a:xfrm>
            <a:off x="3428132" y="647470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7" name="Oval 796"/>
          <p:cNvSpPr/>
          <p:nvPr userDrawn="1"/>
        </p:nvSpPr>
        <p:spPr>
          <a:xfrm>
            <a:off x="3496508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8" name="Moon 797"/>
          <p:cNvSpPr/>
          <p:nvPr userDrawn="1"/>
        </p:nvSpPr>
        <p:spPr>
          <a:xfrm>
            <a:off x="3496508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9" name="Rectangle 798"/>
          <p:cNvSpPr/>
          <p:nvPr userDrawn="1"/>
        </p:nvSpPr>
        <p:spPr>
          <a:xfrm>
            <a:off x="3809035" y="6474700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0" name="Oval 799"/>
          <p:cNvSpPr/>
          <p:nvPr userDrawn="1"/>
        </p:nvSpPr>
        <p:spPr>
          <a:xfrm>
            <a:off x="3877411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1" name="Moon 800"/>
          <p:cNvSpPr/>
          <p:nvPr userDrawn="1"/>
        </p:nvSpPr>
        <p:spPr>
          <a:xfrm>
            <a:off x="3877411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2" name="Rectangle 801"/>
          <p:cNvSpPr/>
          <p:nvPr userDrawn="1"/>
        </p:nvSpPr>
        <p:spPr>
          <a:xfrm>
            <a:off x="4189939" y="647470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3" name="Oval 802"/>
          <p:cNvSpPr/>
          <p:nvPr userDrawn="1"/>
        </p:nvSpPr>
        <p:spPr>
          <a:xfrm>
            <a:off x="4258315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4" name="Moon 803"/>
          <p:cNvSpPr/>
          <p:nvPr userDrawn="1"/>
        </p:nvSpPr>
        <p:spPr>
          <a:xfrm>
            <a:off x="4258315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5" name="Rectangle 804"/>
          <p:cNvSpPr/>
          <p:nvPr userDrawn="1"/>
        </p:nvSpPr>
        <p:spPr>
          <a:xfrm>
            <a:off x="4570842" y="647470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6" name="Oval 805"/>
          <p:cNvSpPr/>
          <p:nvPr userDrawn="1"/>
        </p:nvSpPr>
        <p:spPr>
          <a:xfrm>
            <a:off x="4639218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7" name="Moon 806"/>
          <p:cNvSpPr/>
          <p:nvPr userDrawn="1"/>
        </p:nvSpPr>
        <p:spPr>
          <a:xfrm>
            <a:off x="4639218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8" name="Rectangle 807"/>
          <p:cNvSpPr/>
          <p:nvPr userDrawn="1"/>
        </p:nvSpPr>
        <p:spPr>
          <a:xfrm>
            <a:off x="4951746" y="647470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9" name="Oval 808"/>
          <p:cNvSpPr/>
          <p:nvPr userDrawn="1"/>
        </p:nvSpPr>
        <p:spPr>
          <a:xfrm>
            <a:off x="5020122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0" name="Moon 809"/>
          <p:cNvSpPr/>
          <p:nvPr userDrawn="1"/>
        </p:nvSpPr>
        <p:spPr>
          <a:xfrm>
            <a:off x="5020122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1" name="Rectangle 810"/>
          <p:cNvSpPr/>
          <p:nvPr userDrawn="1"/>
        </p:nvSpPr>
        <p:spPr>
          <a:xfrm>
            <a:off x="5332649" y="647470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12" name="Oval 811"/>
          <p:cNvSpPr/>
          <p:nvPr userDrawn="1"/>
        </p:nvSpPr>
        <p:spPr>
          <a:xfrm>
            <a:off x="5401025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3" name="Moon 812"/>
          <p:cNvSpPr/>
          <p:nvPr userDrawn="1"/>
        </p:nvSpPr>
        <p:spPr>
          <a:xfrm>
            <a:off x="5401025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4" name="Rectangle 813"/>
          <p:cNvSpPr/>
          <p:nvPr userDrawn="1"/>
        </p:nvSpPr>
        <p:spPr>
          <a:xfrm>
            <a:off x="5713553" y="647470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5" name="Oval 814"/>
          <p:cNvSpPr/>
          <p:nvPr userDrawn="1"/>
        </p:nvSpPr>
        <p:spPr>
          <a:xfrm>
            <a:off x="5781929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6" name="Moon 815"/>
          <p:cNvSpPr/>
          <p:nvPr userDrawn="1"/>
        </p:nvSpPr>
        <p:spPr>
          <a:xfrm>
            <a:off x="5781929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7" name="Rectangle 816"/>
          <p:cNvSpPr/>
          <p:nvPr userDrawn="1"/>
        </p:nvSpPr>
        <p:spPr>
          <a:xfrm>
            <a:off x="6094456" y="647470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8" name="Oval 817"/>
          <p:cNvSpPr/>
          <p:nvPr userDrawn="1"/>
        </p:nvSpPr>
        <p:spPr>
          <a:xfrm>
            <a:off x="6162832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9" name="Moon 818"/>
          <p:cNvSpPr/>
          <p:nvPr userDrawn="1"/>
        </p:nvSpPr>
        <p:spPr>
          <a:xfrm>
            <a:off x="6162832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0" name="Rectangle 819"/>
          <p:cNvSpPr/>
          <p:nvPr userDrawn="1"/>
        </p:nvSpPr>
        <p:spPr>
          <a:xfrm>
            <a:off x="6475360" y="647470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1" name="Oval 820"/>
          <p:cNvSpPr/>
          <p:nvPr userDrawn="1"/>
        </p:nvSpPr>
        <p:spPr>
          <a:xfrm>
            <a:off x="6543736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2" name="Moon 821"/>
          <p:cNvSpPr/>
          <p:nvPr userDrawn="1"/>
        </p:nvSpPr>
        <p:spPr>
          <a:xfrm>
            <a:off x="6543736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3" name="Rectangle 822"/>
          <p:cNvSpPr/>
          <p:nvPr userDrawn="1"/>
        </p:nvSpPr>
        <p:spPr>
          <a:xfrm>
            <a:off x="6856263" y="647470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4" name="Oval 823"/>
          <p:cNvSpPr/>
          <p:nvPr userDrawn="1"/>
        </p:nvSpPr>
        <p:spPr>
          <a:xfrm>
            <a:off x="6924639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5" name="Moon 824"/>
          <p:cNvSpPr/>
          <p:nvPr userDrawn="1"/>
        </p:nvSpPr>
        <p:spPr>
          <a:xfrm>
            <a:off x="6924639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6" name="Rectangle 825"/>
          <p:cNvSpPr/>
          <p:nvPr userDrawn="1"/>
        </p:nvSpPr>
        <p:spPr>
          <a:xfrm>
            <a:off x="7237167" y="647470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7" name="Oval 826"/>
          <p:cNvSpPr/>
          <p:nvPr userDrawn="1"/>
        </p:nvSpPr>
        <p:spPr>
          <a:xfrm>
            <a:off x="7305543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8" name="Moon 827"/>
          <p:cNvSpPr/>
          <p:nvPr userDrawn="1"/>
        </p:nvSpPr>
        <p:spPr>
          <a:xfrm>
            <a:off x="7305543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9" name="Rectangle 828"/>
          <p:cNvSpPr/>
          <p:nvPr userDrawn="1"/>
        </p:nvSpPr>
        <p:spPr>
          <a:xfrm>
            <a:off x="7618070" y="647470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30" name="Oval 829"/>
          <p:cNvSpPr/>
          <p:nvPr userDrawn="1"/>
        </p:nvSpPr>
        <p:spPr>
          <a:xfrm>
            <a:off x="7686446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1" name="Moon 830"/>
          <p:cNvSpPr/>
          <p:nvPr userDrawn="1"/>
        </p:nvSpPr>
        <p:spPr>
          <a:xfrm>
            <a:off x="7686446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2" name="Rectangle 831"/>
          <p:cNvSpPr/>
          <p:nvPr userDrawn="1"/>
        </p:nvSpPr>
        <p:spPr>
          <a:xfrm>
            <a:off x="7998974" y="647470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33" name="Oval 832"/>
          <p:cNvSpPr/>
          <p:nvPr userDrawn="1"/>
        </p:nvSpPr>
        <p:spPr>
          <a:xfrm>
            <a:off x="8067350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4" name="Moon 833"/>
          <p:cNvSpPr/>
          <p:nvPr userDrawn="1"/>
        </p:nvSpPr>
        <p:spPr>
          <a:xfrm>
            <a:off x="8067350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5" name="Rectangle 834"/>
          <p:cNvSpPr/>
          <p:nvPr userDrawn="1"/>
        </p:nvSpPr>
        <p:spPr>
          <a:xfrm>
            <a:off x="761807" y="6093836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6" name="Oval 835"/>
          <p:cNvSpPr/>
          <p:nvPr userDrawn="1"/>
        </p:nvSpPr>
        <p:spPr>
          <a:xfrm>
            <a:off x="830183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7" name="Moon 836"/>
          <p:cNvSpPr/>
          <p:nvPr userDrawn="1"/>
        </p:nvSpPr>
        <p:spPr>
          <a:xfrm>
            <a:off x="830183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8" name="Rectangle 837"/>
          <p:cNvSpPr/>
          <p:nvPr userDrawn="1"/>
        </p:nvSpPr>
        <p:spPr>
          <a:xfrm>
            <a:off x="1142711" y="6093836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9" name="Oval 838"/>
          <p:cNvSpPr/>
          <p:nvPr userDrawn="1"/>
        </p:nvSpPr>
        <p:spPr>
          <a:xfrm>
            <a:off x="1211087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0" name="Moon 839"/>
          <p:cNvSpPr/>
          <p:nvPr userDrawn="1"/>
        </p:nvSpPr>
        <p:spPr>
          <a:xfrm>
            <a:off x="1211087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1" name="Rectangle 840"/>
          <p:cNvSpPr/>
          <p:nvPr userDrawn="1"/>
        </p:nvSpPr>
        <p:spPr>
          <a:xfrm>
            <a:off x="1523614" y="6093836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2" name="Oval 841"/>
          <p:cNvSpPr/>
          <p:nvPr userDrawn="1"/>
        </p:nvSpPr>
        <p:spPr>
          <a:xfrm>
            <a:off x="1591990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3" name="Moon 842"/>
          <p:cNvSpPr/>
          <p:nvPr userDrawn="1"/>
        </p:nvSpPr>
        <p:spPr>
          <a:xfrm>
            <a:off x="1591990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4" name="Rectangle 843"/>
          <p:cNvSpPr/>
          <p:nvPr userDrawn="1"/>
        </p:nvSpPr>
        <p:spPr>
          <a:xfrm>
            <a:off x="1904518" y="6093836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5" name="Oval 844"/>
          <p:cNvSpPr/>
          <p:nvPr userDrawn="1"/>
        </p:nvSpPr>
        <p:spPr>
          <a:xfrm>
            <a:off x="1972894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6" name="Moon 845"/>
          <p:cNvSpPr/>
          <p:nvPr userDrawn="1"/>
        </p:nvSpPr>
        <p:spPr>
          <a:xfrm>
            <a:off x="1972894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7" name="Rectangle 846"/>
          <p:cNvSpPr/>
          <p:nvPr userDrawn="1"/>
        </p:nvSpPr>
        <p:spPr>
          <a:xfrm>
            <a:off x="2285421" y="6093836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48" name="Oval 847"/>
          <p:cNvSpPr/>
          <p:nvPr userDrawn="1"/>
        </p:nvSpPr>
        <p:spPr>
          <a:xfrm>
            <a:off x="2353797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9" name="Moon 848"/>
          <p:cNvSpPr/>
          <p:nvPr userDrawn="1"/>
        </p:nvSpPr>
        <p:spPr>
          <a:xfrm>
            <a:off x="2353797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0" name="Rectangle 849"/>
          <p:cNvSpPr/>
          <p:nvPr userDrawn="1"/>
        </p:nvSpPr>
        <p:spPr>
          <a:xfrm>
            <a:off x="2666325" y="6093836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51" name="Oval 850"/>
          <p:cNvSpPr/>
          <p:nvPr userDrawn="1"/>
        </p:nvSpPr>
        <p:spPr>
          <a:xfrm>
            <a:off x="2734701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2" name="Moon 851"/>
          <p:cNvSpPr/>
          <p:nvPr userDrawn="1"/>
        </p:nvSpPr>
        <p:spPr>
          <a:xfrm>
            <a:off x="2734701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3" name="Rectangle 852"/>
          <p:cNvSpPr/>
          <p:nvPr userDrawn="1"/>
        </p:nvSpPr>
        <p:spPr>
          <a:xfrm>
            <a:off x="3047228" y="6093836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4" name="Oval 853"/>
          <p:cNvSpPr/>
          <p:nvPr userDrawn="1"/>
        </p:nvSpPr>
        <p:spPr>
          <a:xfrm>
            <a:off x="3115604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5" name="Moon 854"/>
          <p:cNvSpPr/>
          <p:nvPr userDrawn="1"/>
        </p:nvSpPr>
        <p:spPr>
          <a:xfrm>
            <a:off x="3115604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6" name="Rectangle 855"/>
          <p:cNvSpPr/>
          <p:nvPr userDrawn="1"/>
        </p:nvSpPr>
        <p:spPr>
          <a:xfrm>
            <a:off x="3428132" y="6093836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7" name="Oval 856"/>
          <p:cNvSpPr/>
          <p:nvPr userDrawn="1"/>
        </p:nvSpPr>
        <p:spPr>
          <a:xfrm>
            <a:off x="3496508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8" name="Moon 857"/>
          <p:cNvSpPr/>
          <p:nvPr userDrawn="1"/>
        </p:nvSpPr>
        <p:spPr>
          <a:xfrm>
            <a:off x="3496508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9" name="Rectangle 858"/>
          <p:cNvSpPr/>
          <p:nvPr userDrawn="1"/>
        </p:nvSpPr>
        <p:spPr>
          <a:xfrm>
            <a:off x="3809035" y="6093836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0" name="Oval 859"/>
          <p:cNvSpPr/>
          <p:nvPr userDrawn="1"/>
        </p:nvSpPr>
        <p:spPr>
          <a:xfrm>
            <a:off x="3877411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1" name="Moon 860"/>
          <p:cNvSpPr/>
          <p:nvPr userDrawn="1"/>
        </p:nvSpPr>
        <p:spPr>
          <a:xfrm>
            <a:off x="3877411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2" name="Rectangle 861"/>
          <p:cNvSpPr/>
          <p:nvPr userDrawn="1"/>
        </p:nvSpPr>
        <p:spPr>
          <a:xfrm>
            <a:off x="4189939" y="6093836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3" name="Oval 862"/>
          <p:cNvSpPr/>
          <p:nvPr userDrawn="1"/>
        </p:nvSpPr>
        <p:spPr>
          <a:xfrm>
            <a:off x="4258315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4" name="Moon 863"/>
          <p:cNvSpPr/>
          <p:nvPr userDrawn="1"/>
        </p:nvSpPr>
        <p:spPr>
          <a:xfrm>
            <a:off x="4258315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5" name="Rectangle 864"/>
          <p:cNvSpPr/>
          <p:nvPr userDrawn="1"/>
        </p:nvSpPr>
        <p:spPr>
          <a:xfrm>
            <a:off x="4570842" y="6093836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6" name="Oval 865"/>
          <p:cNvSpPr/>
          <p:nvPr userDrawn="1"/>
        </p:nvSpPr>
        <p:spPr>
          <a:xfrm>
            <a:off x="4639218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7" name="Moon 866"/>
          <p:cNvSpPr/>
          <p:nvPr userDrawn="1"/>
        </p:nvSpPr>
        <p:spPr>
          <a:xfrm>
            <a:off x="4639218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8" name="Rectangle 867"/>
          <p:cNvSpPr/>
          <p:nvPr userDrawn="1"/>
        </p:nvSpPr>
        <p:spPr>
          <a:xfrm>
            <a:off x="4951746" y="6093836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9" name="Oval 868"/>
          <p:cNvSpPr/>
          <p:nvPr userDrawn="1"/>
        </p:nvSpPr>
        <p:spPr>
          <a:xfrm>
            <a:off x="5020122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0" name="Moon 869"/>
          <p:cNvSpPr/>
          <p:nvPr userDrawn="1"/>
        </p:nvSpPr>
        <p:spPr>
          <a:xfrm>
            <a:off x="5020122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1" name="Rectangle 870"/>
          <p:cNvSpPr/>
          <p:nvPr userDrawn="1"/>
        </p:nvSpPr>
        <p:spPr>
          <a:xfrm>
            <a:off x="5332649" y="6093836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2" name="Oval 871"/>
          <p:cNvSpPr/>
          <p:nvPr userDrawn="1"/>
        </p:nvSpPr>
        <p:spPr>
          <a:xfrm>
            <a:off x="5401025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3" name="Moon 872"/>
          <p:cNvSpPr/>
          <p:nvPr userDrawn="1"/>
        </p:nvSpPr>
        <p:spPr>
          <a:xfrm>
            <a:off x="5401025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4" name="Rectangle 873"/>
          <p:cNvSpPr/>
          <p:nvPr userDrawn="1"/>
        </p:nvSpPr>
        <p:spPr>
          <a:xfrm>
            <a:off x="5713553" y="6093836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5" name="Oval 874"/>
          <p:cNvSpPr/>
          <p:nvPr userDrawn="1"/>
        </p:nvSpPr>
        <p:spPr>
          <a:xfrm>
            <a:off x="5781929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6" name="Moon 875"/>
          <p:cNvSpPr/>
          <p:nvPr userDrawn="1"/>
        </p:nvSpPr>
        <p:spPr>
          <a:xfrm>
            <a:off x="5781929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7" name="Rectangle 876"/>
          <p:cNvSpPr/>
          <p:nvPr userDrawn="1"/>
        </p:nvSpPr>
        <p:spPr>
          <a:xfrm>
            <a:off x="6094456" y="6093836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8" name="Oval 877"/>
          <p:cNvSpPr/>
          <p:nvPr userDrawn="1"/>
        </p:nvSpPr>
        <p:spPr>
          <a:xfrm>
            <a:off x="6162832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9" name="Moon 878"/>
          <p:cNvSpPr/>
          <p:nvPr userDrawn="1"/>
        </p:nvSpPr>
        <p:spPr>
          <a:xfrm>
            <a:off x="6162832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0" name="Rectangle 879"/>
          <p:cNvSpPr/>
          <p:nvPr userDrawn="1"/>
        </p:nvSpPr>
        <p:spPr>
          <a:xfrm>
            <a:off x="6475360" y="6093836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1" name="Oval 880"/>
          <p:cNvSpPr/>
          <p:nvPr userDrawn="1"/>
        </p:nvSpPr>
        <p:spPr>
          <a:xfrm>
            <a:off x="6543736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2" name="Moon 881"/>
          <p:cNvSpPr/>
          <p:nvPr userDrawn="1"/>
        </p:nvSpPr>
        <p:spPr>
          <a:xfrm>
            <a:off x="6543736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3" name="Rectangle 882"/>
          <p:cNvSpPr/>
          <p:nvPr userDrawn="1"/>
        </p:nvSpPr>
        <p:spPr>
          <a:xfrm>
            <a:off x="6856263" y="6093836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4" name="Oval 883"/>
          <p:cNvSpPr/>
          <p:nvPr userDrawn="1"/>
        </p:nvSpPr>
        <p:spPr>
          <a:xfrm>
            <a:off x="6924639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5" name="Moon 884"/>
          <p:cNvSpPr/>
          <p:nvPr userDrawn="1"/>
        </p:nvSpPr>
        <p:spPr>
          <a:xfrm>
            <a:off x="6924639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6" name="Rectangle 885"/>
          <p:cNvSpPr/>
          <p:nvPr userDrawn="1"/>
        </p:nvSpPr>
        <p:spPr>
          <a:xfrm>
            <a:off x="7237167" y="6093836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7" name="Oval 886"/>
          <p:cNvSpPr/>
          <p:nvPr userDrawn="1"/>
        </p:nvSpPr>
        <p:spPr>
          <a:xfrm>
            <a:off x="7305543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8" name="Moon 887"/>
          <p:cNvSpPr/>
          <p:nvPr userDrawn="1"/>
        </p:nvSpPr>
        <p:spPr>
          <a:xfrm>
            <a:off x="7305543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9" name="Rectangle 888"/>
          <p:cNvSpPr/>
          <p:nvPr userDrawn="1"/>
        </p:nvSpPr>
        <p:spPr>
          <a:xfrm>
            <a:off x="7618070" y="6093836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0" name="Oval 889"/>
          <p:cNvSpPr/>
          <p:nvPr userDrawn="1"/>
        </p:nvSpPr>
        <p:spPr>
          <a:xfrm>
            <a:off x="7686446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1" name="Moon 890"/>
          <p:cNvSpPr/>
          <p:nvPr userDrawn="1"/>
        </p:nvSpPr>
        <p:spPr>
          <a:xfrm>
            <a:off x="7686446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2" name="Rectangle 891"/>
          <p:cNvSpPr/>
          <p:nvPr userDrawn="1"/>
        </p:nvSpPr>
        <p:spPr>
          <a:xfrm>
            <a:off x="7998974" y="6093836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3" name="Oval 892"/>
          <p:cNvSpPr/>
          <p:nvPr userDrawn="1"/>
        </p:nvSpPr>
        <p:spPr>
          <a:xfrm>
            <a:off x="8067350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4" name="Moon 893"/>
          <p:cNvSpPr/>
          <p:nvPr userDrawn="1"/>
        </p:nvSpPr>
        <p:spPr>
          <a:xfrm>
            <a:off x="8067350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5" name="Rectangle 894"/>
          <p:cNvSpPr/>
          <p:nvPr userDrawn="1"/>
        </p:nvSpPr>
        <p:spPr>
          <a:xfrm>
            <a:off x="761807" y="380865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6" name="Oval 895"/>
          <p:cNvSpPr/>
          <p:nvPr userDrawn="1"/>
        </p:nvSpPr>
        <p:spPr>
          <a:xfrm>
            <a:off x="830183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7" name="Moon 896"/>
          <p:cNvSpPr/>
          <p:nvPr userDrawn="1"/>
        </p:nvSpPr>
        <p:spPr>
          <a:xfrm>
            <a:off x="830183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8" name="Rectangle 897"/>
          <p:cNvSpPr/>
          <p:nvPr userDrawn="1"/>
        </p:nvSpPr>
        <p:spPr>
          <a:xfrm>
            <a:off x="1142711" y="380865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9" name="Oval 898"/>
          <p:cNvSpPr/>
          <p:nvPr userDrawn="1"/>
        </p:nvSpPr>
        <p:spPr>
          <a:xfrm>
            <a:off x="1211087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0" name="Moon 899"/>
          <p:cNvSpPr/>
          <p:nvPr userDrawn="1"/>
        </p:nvSpPr>
        <p:spPr>
          <a:xfrm>
            <a:off x="1211087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1" name="Rectangle 900"/>
          <p:cNvSpPr/>
          <p:nvPr userDrawn="1"/>
        </p:nvSpPr>
        <p:spPr>
          <a:xfrm>
            <a:off x="1523614" y="380865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02" name="Oval 901"/>
          <p:cNvSpPr/>
          <p:nvPr userDrawn="1"/>
        </p:nvSpPr>
        <p:spPr>
          <a:xfrm>
            <a:off x="1591990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3" name="Moon 902"/>
          <p:cNvSpPr/>
          <p:nvPr userDrawn="1"/>
        </p:nvSpPr>
        <p:spPr>
          <a:xfrm>
            <a:off x="1591990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4" name="Rectangle 903"/>
          <p:cNvSpPr/>
          <p:nvPr userDrawn="1"/>
        </p:nvSpPr>
        <p:spPr>
          <a:xfrm>
            <a:off x="1904518" y="380865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05" name="Oval 904"/>
          <p:cNvSpPr/>
          <p:nvPr userDrawn="1"/>
        </p:nvSpPr>
        <p:spPr>
          <a:xfrm>
            <a:off x="1972894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6" name="Moon 905"/>
          <p:cNvSpPr/>
          <p:nvPr userDrawn="1"/>
        </p:nvSpPr>
        <p:spPr>
          <a:xfrm>
            <a:off x="1972894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7" name="Rectangle 906"/>
          <p:cNvSpPr/>
          <p:nvPr userDrawn="1"/>
        </p:nvSpPr>
        <p:spPr>
          <a:xfrm>
            <a:off x="2285421" y="380865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8" name="Oval 907"/>
          <p:cNvSpPr/>
          <p:nvPr userDrawn="1"/>
        </p:nvSpPr>
        <p:spPr>
          <a:xfrm>
            <a:off x="2353797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9" name="Moon 908"/>
          <p:cNvSpPr/>
          <p:nvPr userDrawn="1"/>
        </p:nvSpPr>
        <p:spPr>
          <a:xfrm>
            <a:off x="2353797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0" name="Rectangle 909"/>
          <p:cNvSpPr/>
          <p:nvPr userDrawn="1"/>
        </p:nvSpPr>
        <p:spPr>
          <a:xfrm>
            <a:off x="2666325" y="380865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1" name="Oval 910"/>
          <p:cNvSpPr/>
          <p:nvPr userDrawn="1"/>
        </p:nvSpPr>
        <p:spPr>
          <a:xfrm>
            <a:off x="2734701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2" name="Moon 911"/>
          <p:cNvSpPr/>
          <p:nvPr userDrawn="1"/>
        </p:nvSpPr>
        <p:spPr>
          <a:xfrm>
            <a:off x="2734701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3" name="Rectangle 912"/>
          <p:cNvSpPr/>
          <p:nvPr userDrawn="1"/>
        </p:nvSpPr>
        <p:spPr>
          <a:xfrm>
            <a:off x="3047228" y="380865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14" name="Oval 913"/>
          <p:cNvSpPr/>
          <p:nvPr userDrawn="1"/>
        </p:nvSpPr>
        <p:spPr>
          <a:xfrm>
            <a:off x="3115604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5" name="Moon 914"/>
          <p:cNvSpPr/>
          <p:nvPr userDrawn="1"/>
        </p:nvSpPr>
        <p:spPr>
          <a:xfrm>
            <a:off x="3115604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6" name="Rectangle 915"/>
          <p:cNvSpPr/>
          <p:nvPr userDrawn="1"/>
        </p:nvSpPr>
        <p:spPr>
          <a:xfrm>
            <a:off x="3428132" y="380865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7" name="Oval 916"/>
          <p:cNvSpPr/>
          <p:nvPr userDrawn="1"/>
        </p:nvSpPr>
        <p:spPr>
          <a:xfrm>
            <a:off x="3496508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8" name="Moon 917"/>
          <p:cNvSpPr/>
          <p:nvPr userDrawn="1"/>
        </p:nvSpPr>
        <p:spPr>
          <a:xfrm>
            <a:off x="3496508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9" name="Rectangle 918"/>
          <p:cNvSpPr/>
          <p:nvPr userDrawn="1"/>
        </p:nvSpPr>
        <p:spPr>
          <a:xfrm>
            <a:off x="3809035" y="380865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0" name="Oval 919"/>
          <p:cNvSpPr/>
          <p:nvPr userDrawn="1"/>
        </p:nvSpPr>
        <p:spPr>
          <a:xfrm>
            <a:off x="3877411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1" name="Moon 920"/>
          <p:cNvSpPr/>
          <p:nvPr userDrawn="1"/>
        </p:nvSpPr>
        <p:spPr>
          <a:xfrm>
            <a:off x="3877411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2" name="Rectangle 921"/>
          <p:cNvSpPr/>
          <p:nvPr userDrawn="1"/>
        </p:nvSpPr>
        <p:spPr>
          <a:xfrm>
            <a:off x="4189939" y="380865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3" name="Oval 922"/>
          <p:cNvSpPr/>
          <p:nvPr userDrawn="1"/>
        </p:nvSpPr>
        <p:spPr>
          <a:xfrm>
            <a:off x="4258315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4" name="Moon 923"/>
          <p:cNvSpPr/>
          <p:nvPr userDrawn="1"/>
        </p:nvSpPr>
        <p:spPr>
          <a:xfrm>
            <a:off x="4258315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5" name="Rectangle 924"/>
          <p:cNvSpPr/>
          <p:nvPr userDrawn="1"/>
        </p:nvSpPr>
        <p:spPr>
          <a:xfrm>
            <a:off x="4570842" y="380865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6" name="Oval 925"/>
          <p:cNvSpPr/>
          <p:nvPr userDrawn="1"/>
        </p:nvSpPr>
        <p:spPr>
          <a:xfrm>
            <a:off x="4639218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7" name="Moon 926"/>
          <p:cNvSpPr/>
          <p:nvPr userDrawn="1"/>
        </p:nvSpPr>
        <p:spPr>
          <a:xfrm>
            <a:off x="4639218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8" name="Rectangle 927"/>
          <p:cNvSpPr/>
          <p:nvPr userDrawn="1"/>
        </p:nvSpPr>
        <p:spPr>
          <a:xfrm>
            <a:off x="4951746" y="380865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29" name="Oval 928"/>
          <p:cNvSpPr/>
          <p:nvPr userDrawn="1"/>
        </p:nvSpPr>
        <p:spPr>
          <a:xfrm>
            <a:off x="5020122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0" name="Moon 929"/>
          <p:cNvSpPr/>
          <p:nvPr userDrawn="1"/>
        </p:nvSpPr>
        <p:spPr>
          <a:xfrm>
            <a:off x="5020122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1" name="Rectangle 930"/>
          <p:cNvSpPr/>
          <p:nvPr userDrawn="1"/>
        </p:nvSpPr>
        <p:spPr>
          <a:xfrm>
            <a:off x="5332649" y="380865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2" name="Oval 931"/>
          <p:cNvSpPr/>
          <p:nvPr userDrawn="1"/>
        </p:nvSpPr>
        <p:spPr>
          <a:xfrm>
            <a:off x="5401025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3" name="Moon 932"/>
          <p:cNvSpPr/>
          <p:nvPr userDrawn="1"/>
        </p:nvSpPr>
        <p:spPr>
          <a:xfrm>
            <a:off x="5401025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4" name="Rectangle 933"/>
          <p:cNvSpPr/>
          <p:nvPr userDrawn="1"/>
        </p:nvSpPr>
        <p:spPr>
          <a:xfrm>
            <a:off x="5713553" y="380865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5" name="Oval 934"/>
          <p:cNvSpPr/>
          <p:nvPr userDrawn="1"/>
        </p:nvSpPr>
        <p:spPr>
          <a:xfrm>
            <a:off x="5781929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6" name="Moon 935"/>
          <p:cNvSpPr/>
          <p:nvPr userDrawn="1"/>
        </p:nvSpPr>
        <p:spPr>
          <a:xfrm>
            <a:off x="5781929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7" name="Rectangle 936"/>
          <p:cNvSpPr/>
          <p:nvPr userDrawn="1"/>
        </p:nvSpPr>
        <p:spPr>
          <a:xfrm>
            <a:off x="6094456" y="380865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8" name="Oval 937"/>
          <p:cNvSpPr/>
          <p:nvPr userDrawn="1"/>
        </p:nvSpPr>
        <p:spPr>
          <a:xfrm>
            <a:off x="6162832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9" name="Moon 938"/>
          <p:cNvSpPr/>
          <p:nvPr userDrawn="1"/>
        </p:nvSpPr>
        <p:spPr>
          <a:xfrm>
            <a:off x="6162832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0" name="Rectangle 939"/>
          <p:cNvSpPr/>
          <p:nvPr userDrawn="1"/>
        </p:nvSpPr>
        <p:spPr>
          <a:xfrm>
            <a:off x="6475360" y="380865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1" name="Oval 940"/>
          <p:cNvSpPr/>
          <p:nvPr userDrawn="1"/>
        </p:nvSpPr>
        <p:spPr>
          <a:xfrm>
            <a:off x="6543736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2" name="Moon 941"/>
          <p:cNvSpPr/>
          <p:nvPr userDrawn="1"/>
        </p:nvSpPr>
        <p:spPr>
          <a:xfrm>
            <a:off x="6543736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3" name="Rectangle 942"/>
          <p:cNvSpPr/>
          <p:nvPr userDrawn="1"/>
        </p:nvSpPr>
        <p:spPr>
          <a:xfrm>
            <a:off x="6856263" y="380865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4" name="Oval 943"/>
          <p:cNvSpPr/>
          <p:nvPr userDrawn="1"/>
        </p:nvSpPr>
        <p:spPr>
          <a:xfrm>
            <a:off x="6924639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5" name="Moon 944"/>
          <p:cNvSpPr/>
          <p:nvPr userDrawn="1"/>
        </p:nvSpPr>
        <p:spPr>
          <a:xfrm>
            <a:off x="6924639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6" name="Rectangle 945"/>
          <p:cNvSpPr/>
          <p:nvPr userDrawn="1"/>
        </p:nvSpPr>
        <p:spPr>
          <a:xfrm>
            <a:off x="7237167" y="380865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7" name="Oval 946"/>
          <p:cNvSpPr/>
          <p:nvPr userDrawn="1"/>
        </p:nvSpPr>
        <p:spPr>
          <a:xfrm>
            <a:off x="7305543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8" name="Moon 947"/>
          <p:cNvSpPr/>
          <p:nvPr userDrawn="1"/>
        </p:nvSpPr>
        <p:spPr>
          <a:xfrm>
            <a:off x="7305543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9" name="Rectangle 948"/>
          <p:cNvSpPr/>
          <p:nvPr userDrawn="1"/>
        </p:nvSpPr>
        <p:spPr>
          <a:xfrm>
            <a:off x="7618070" y="380865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0" name="Oval 949"/>
          <p:cNvSpPr/>
          <p:nvPr userDrawn="1"/>
        </p:nvSpPr>
        <p:spPr>
          <a:xfrm>
            <a:off x="7686446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1" name="Moon 950"/>
          <p:cNvSpPr/>
          <p:nvPr userDrawn="1"/>
        </p:nvSpPr>
        <p:spPr>
          <a:xfrm>
            <a:off x="7686446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2" name="Rectangle 951"/>
          <p:cNvSpPr/>
          <p:nvPr userDrawn="1"/>
        </p:nvSpPr>
        <p:spPr>
          <a:xfrm>
            <a:off x="7998974" y="380865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53" name="Oval 952"/>
          <p:cNvSpPr/>
          <p:nvPr userDrawn="1"/>
        </p:nvSpPr>
        <p:spPr>
          <a:xfrm>
            <a:off x="8067350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4" name="Moon 953"/>
          <p:cNvSpPr/>
          <p:nvPr userDrawn="1"/>
        </p:nvSpPr>
        <p:spPr>
          <a:xfrm>
            <a:off x="8067350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5" name="Rectangle 954"/>
          <p:cNvSpPr/>
          <p:nvPr userDrawn="1"/>
        </p:nvSpPr>
        <p:spPr>
          <a:xfrm>
            <a:off x="761807" y="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6" name="Oval 955"/>
          <p:cNvSpPr/>
          <p:nvPr userDrawn="1"/>
        </p:nvSpPr>
        <p:spPr>
          <a:xfrm>
            <a:off x="830183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7" name="Moon 956"/>
          <p:cNvSpPr/>
          <p:nvPr userDrawn="1"/>
        </p:nvSpPr>
        <p:spPr>
          <a:xfrm>
            <a:off x="830183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8" name="Rectangle 957"/>
          <p:cNvSpPr/>
          <p:nvPr userDrawn="1"/>
        </p:nvSpPr>
        <p:spPr>
          <a:xfrm>
            <a:off x="1142711" y="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9" name="Oval 958"/>
          <p:cNvSpPr/>
          <p:nvPr userDrawn="1"/>
        </p:nvSpPr>
        <p:spPr>
          <a:xfrm>
            <a:off x="1211087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0" name="Moon 959"/>
          <p:cNvSpPr/>
          <p:nvPr userDrawn="1"/>
        </p:nvSpPr>
        <p:spPr>
          <a:xfrm>
            <a:off x="1211087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1" name="Rectangle 960"/>
          <p:cNvSpPr/>
          <p:nvPr userDrawn="1"/>
        </p:nvSpPr>
        <p:spPr>
          <a:xfrm>
            <a:off x="1523614" y="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62" name="Oval 961"/>
          <p:cNvSpPr/>
          <p:nvPr userDrawn="1"/>
        </p:nvSpPr>
        <p:spPr>
          <a:xfrm>
            <a:off x="1591990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3" name="Moon 962"/>
          <p:cNvSpPr/>
          <p:nvPr userDrawn="1"/>
        </p:nvSpPr>
        <p:spPr>
          <a:xfrm>
            <a:off x="1591990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4" name="Rectangle 963"/>
          <p:cNvSpPr/>
          <p:nvPr userDrawn="1"/>
        </p:nvSpPr>
        <p:spPr>
          <a:xfrm>
            <a:off x="1904518" y="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65" name="Oval 964"/>
          <p:cNvSpPr/>
          <p:nvPr userDrawn="1"/>
        </p:nvSpPr>
        <p:spPr>
          <a:xfrm>
            <a:off x="1972894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6" name="Moon 965"/>
          <p:cNvSpPr/>
          <p:nvPr userDrawn="1"/>
        </p:nvSpPr>
        <p:spPr>
          <a:xfrm>
            <a:off x="1972894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7" name="Rectangle 966"/>
          <p:cNvSpPr/>
          <p:nvPr userDrawn="1"/>
        </p:nvSpPr>
        <p:spPr>
          <a:xfrm>
            <a:off x="2285421" y="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8" name="Oval 967"/>
          <p:cNvSpPr/>
          <p:nvPr userDrawn="1"/>
        </p:nvSpPr>
        <p:spPr>
          <a:xfrm>
            <a:off x="2353797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9" name="Moon 968"/>
          <p:cNvSpPr/>
          <p:nvPr userDrawn="1"/>
        </p:nvSpPr>
        <p:spPr>
          <a:xfrm>
            <a:off x="2353797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0" name="Rectangle 969"/>
          <p:cNvSpPr/>
          <p:nvPr userDrawn="1"/>
        </p:nvSpPr>
        <p:spPr>
          <a:xfrm>
            <a:off x="2666325" y="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1" name="Oval 970"/>
          <p:cNvSpPr/>
          <p:nvPr userDrawn="1"/>
        </p:nvSpPr>
        <p:spPr>
          <a:xfrm>
            <a:off x="2734701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2" name="Moon 971"/>
          <p:cNvSpPr/>
          <p:nvPr userDrawn="1"/>
        </p:nvSpPr>
        <p:spPr>
          <a:xfrm>
            <a:off x="2734701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3" name="Rectangle 972"/>
          <p:cNvSpPr/>
          <p:nvPr userDrawn="1"/>
        </p:nvSpPr>
        <p:spPr>
          <a:xfrm>
            <a:off x="3047228" y="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74" name="Oval 973"/>
          <p:cNvSpPr/>
          <p:nvPr userDrawn="1"/>
        </p:nvSpPr>
        <p:spPr>
          <a:xfrm>
            <a:off x="3115604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5" name="Moon 974"/>
          <p:cNvSpPr/>
          <p:nvPr userDrawn="1"/>
        </p:nvSpPr>
        <p:spPr>
          <a:xfrm>
            <a:off x="3115604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6" name="Rectangle 975"/>
          <p:cNvSpPr/>
          <p:nvPr userDrawn="1"/>
        </p:nvSpPr>
        <p:spPr>
          <a:xfrm>
            <a:off x="3428132" y="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7" name="Oval 976"/>
          <p:cNvSpPr/>
          <p:nvPr userDrawn="1"/>
        </p:nvSpPr>
        <p:spPr>
          <a:xfrm>
            <a:off x="3496508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8" name="Moon 977"/>
          <p:cNvSpPr/>
          <p:nvPr userDrawn="1"/>
        </p:nvSpPr>
        <p:spPr>
          <a:xfrm>
            <a:off x="3496508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9" name="Rectangle 978"/>
          <p:cNvSpPr/>
          <p:nvPr userDrawn="1"/>
        </p:nvSpPr>
        <p:spPr>
          <a:xfrm>
            <a:off x="3809035" y="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0" name="Oval 979"/>
          <p:cNvSpPr/>
          <p:nvPr userDrawn="1"/>
        </p:nvSpPr>
        <p:spPr>
          <a:xfrm>
            <a:off x="3877411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1" name="Moon 980"/>
          <p:cNvSpPr/>
          <p:nvPr userDrawn="1"/>
        </p:nvSpPr>
        <p:spPr>
          <a:xfrm>
            <a:off x="3877411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2" name="Rectangle 981"/>
          <p:cNvSpPr/>
          <p:nvPr userDrawn="1"/>
        </p:nvSpPr>
        <p:spPr>
          <a:xfrm>
            <a:off x="4189939" y="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3" name="Oval 982"/>
          <p:cNvSpPr/>
          <p:nvPr userDrawn="1"/>
        </p:nvSpPr>
        <p:spPr>
          <a:xfrm>
            <a:off x="4258315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4" name="Moon 983"/>
          <p:cNvSpPr/>
          <p:nvPr userDrawn="1"/>
        </p:nvSpPr>
        <p:spPr>
          <a:xfrm>
            <a:off x="4258315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5" name="Rectangle 984"/>
          <p:cNvSpPr/>
          <p:nvPr userDrawn="1"/>
        </p:nvSpPr>
        <p:spPr>
          <a:xfrm>
            <a:off x="4570842" y="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86" name="Oval 985"/>
          <p:cNvSpPr/>
          <p:nvPr userDrawn="1"/>
        </p:nvSpPr>
        <p:spPr>
          <a:xfrm>
            <a:off x="4639218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7" name="Moon 986"/>
          <p:cNvSpPr/>
          <p:nvPr userDrawn="1"/>
        </p:nvSpPr>
        <p:spPr>
          <a:xfrm>
            <a:off x="4639218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8" name="Rectangle 987"/>
          <p:cNvSpPr/>
          <p:nvPr userDrawn="1"/>
        </p:nvSpPr>
        <p:spPr>
          <a:xfrm>
            <a:off x="4951746" y="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9" name="Oval 988"/>
          <p:cNvSpPr/>
          <p:nvPr userDrawn="1"/>
        </p:nvSpPr>
        <p:spPr>
          <a:xfrm>
            <a:off x="5020122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0" name="Moon 989"/>
          <p:cNvSpPr/>
          <p:nvPr userDrawn="1"/>
        </p:nvSpPr>
        <p:spPr>
          <a:xfrm>
            <a:off x="5020122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1" name="Rectangle 990"/>
          <p:cNvSpPr/>
          <p:nvPr userDrawn="1"/>
        </p:nvSpPr>
        <p:spPr>
          <a:xfrm>
            <a:off x="5332649" y="0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2" name="Oval 991"/>
          <p:cNvSpPr/>
          <p:nvPr userDrawn="1"/>
        </p:nvSpPr>
        <p:spPr>
          <a:xfrm>
            <a:off x="5401025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3" name="Moon 992"/>
          <p:cNvSpPr/>
          <p:nvPr userDrawn="1"/>
        </p:nvSpPr>
        <p:spPr>
          <a:xfrm>
            <a:off x="5401025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4" name="Rectangle 993"/>
          <p:cNvSpPr/>
          <p:nvPr userDrawn="1"/>
        </p:nvSpPr>
        <p:spPr>
          <a:xfrm>
            <a:off x="5713553" y="0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5" name="Oval 994"/>
          <p:cNvSpPr/>
          <p:nvPr userDrawn="1"/>
        </p:nvSpPr>
        <p:spPr>
          <a:xfrm>
            <a:off x="5781929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6" name="Moon 995"/>
          <p:cNvSpPr/>
          <p:nvPr userDrawn="1"/>
        </p:nvSpPr>
        <p:spPr>
          <a:xfrm>
            <a:off x="5781929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7" name="Rectangle 996"/>
          <p:cNvSpPr/>
          <p:nvPr userDrawn="1"/>
        </p:nvSpPr>
        <p:spPr>
          <a:xfrm>
            <a:off x="6094456" y="0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8" name="Oval 997"/>
          <p:cNvSpPr/>
          <p:nvPr userDrawn="1"/>
        </p:nvSpPr>
        <p:spPr>
          <a:xfrm>
            <a:off x="6162832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9" name="Moon 998"/>
          <p:cNvSpPr/>
          <p:nvPr userDrawn="1"/>
        </p:nvSpPr>
        <p:spPr>
          <a:xfrm>
            <a:off x="6162832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0" name="Rectangle 999"/>
          <p:cNvSpPr/>
          <p:nvPr userDrawn="1"/>
        </p:nvSpPr>
        <p:spPr>
          <a:xfrm>
            <a:off x="6475360" y="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1" name="Oval 1000"/>
          <p:cNvSpPr/>
          <p:nvPr userDrawn="1"/>
        </p:nvSpPr>
        <p:spPr>
          <a:xfrm>
            <a:off x="6543736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2" name="Moon 1001"/>
          <p:cNvSpPr/>
          <p:nvPr userDrawn="1"/>
        </p:nvSpPr>
        <p:spPr>
          <a:xfrm>
            <a:off x="6543736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3" name="Rectangle 1002"/>
          <p:cNvSpPr/>
          <p:nvPr userDrawn="1"/>
        </p:nvSpPr>
        <p:spPr>
          <a:xfrm>
            <a:off x="6856263" y="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4" name="Oval 1003"/>
          <p:cNvSpPr/>
          <p:nvPr userDrawn="1"/>
        </p:nvSpPr>
        <p:spPr>
          <a:xfrm>
            <a:off x="6924639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5" name="Moon 1004"/>
          <p:cNvSpPr/>
          <p:nvPr userDrawn="1"/>
        </p:nvSpPr>
        <p:spPr>
          <a:xfrm>
            <a:off x="6924639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6" name="Rectangle 1005"/>
          <p:cNvSpPr/>
          <p:nvPr userDrawn="1"/>
        </p:nvSpPr>
        <p:spPr>
          <a:xfrm>
            <a:off x="7237167" y="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7" name="Oval 1006"/>
          <p:cNvSpPr/>
          <p:nvPr userDrawn="1"/>
        </p:nvSpPr>
        <p:spPr>
          <a:xfrm>
            <a:off x="7305543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8" name="Moon 1007"/>
          <p:cNvSpPr/>
          <p:nvPr userDrawn="1"/>
        </p:nvSpPr>
        <p:spPr>
          <a:xfrm>
            <a:off x="7305543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9" name="Rectangle 1008"/>
          <p:cNvSpPr/>
          <p:nvPr userDrawn="1"/>
        </p:nvSpPr>
        <p:spPr>
          <a:xfrm>
            <a:off x="7618070" y="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0" name="Oval 1009"/>
          <p:cNvSpPr/>
          <p:nvPr userDrawn="1"/>
        </p:nvSpPr>
        <p:spPr>
          <a:xfrm>
            <a:off x="7686446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1" name="Moon 1010"/>
          <p:cNvSpPr/>
          <p:nvPr userDrawn="1"/>
        </p:nvSpPr>
        <p:spPr>
          <a:xfrm>
            <a:off x="7686446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2" name="Rectangle 1011"/>
          <p:cNvSpPr/>
          <p:nvPr userDrawn="1"/>
        </p:nvSpPr>
        <p:spPr>
          <a:xfrm>
            <a:off x="7998974" y="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13" name="Oval 1012"/>
          <p:cNvSpPr/>
          <p:nvPr userDrawn="1"/>
        </p:nvSpPr>
        <p:spPr>
          <a:xfrm>
            <a:off x="8067350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4" name="Moon 1013"/>
          <p:cNvSpPr/>
          <p:nvPr userDrawn="1"/>
        </p:nvSpPr>
        <p:spPr>
          <a:xfrm>
            <a:off x="8067350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940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LEGO - Title and Content 5">
    <p:bg>
      <p:bgPr>
        <a:gradFill>
          <a:gsLst>
            <a:gs pos="47000">
              <a:schemeClr val="accent3">
                <a:lumMod val="5000"/>
                <a:lumOff val="9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567" y="365126"/>
            <a:ext cx="7229783" cy="1325563"/>
          </a:xfrm>
        </p:spPr>
        <p:txBody>
          <a:bodyPr/>
          <a:lstStyle>
            <a:lvl1pPr>
              <a:defRPr b="0"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8315" y="2069117"/>
            <a:ext cx="7607035" cy="410784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08315" y="6356351"/>
            <a:ext cx="2057400" cy="365125"/>
          </a:xfrm>
        </p:spPr>
        <p:txBody>
          <a:bodyPr/>
          <a:lstStyle/>
          <a:p>
            <a:r>
              <a:rPr lang="en-US" smtClean="0"/>
              <a:t>Your Date Here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Your Footer Here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42041-FF2F-430B-AD32-D8E9A72EA7BB}" type="slidenum">
              <a:rPr lang="en-US" smtClean="0"/>
              <a:t>‹#›</a:t>
            </a:fld>
            <a:endParaRPr lang="en-US"/>
          </a:p>
        </p:txBody>
      </p:sp>
      <p:sp>
        <p:nvSpPr>
          <p:cNvPr id="260" name="Rectangle 259"/>
          <p:cNvSpPr/>
          <p:nvPr userDrawn="1"/>
        </p:nvSpPr>
        <p:spPr>
          <a:xfrm>
            <a:off x="0" y="1523459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61" name="Oval 260"/>
          <p:cNvSpPr/>
          <p:nvPr userDrawn="1"/>
        </p:nvSpPr>
        <p:spPr>
          <a:xfrm>
            <a:off x="68376" y="159225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2" name="Moon 261"/>
          <p:cNvSpPr/>
          <p:nvPr userDrawn="1"/>
        </p:nvSpPr>
        <p:spPr>
          <a:xfrm>
            <a:off x="68376" y="159225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3" name="Rectangle 262"/>
          <p:cNvSpPr/>
          <p:nvPr userDrawn="1"/>
        </p:nvSpPr>
        <p:spPr>
          <a:xfrm>
            <a:off x="380904" y="1523459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64" name="Oval 263"/>
          <p:cNvSpPr/>
          <p:nvPr userDrawn="1"/>
        </p:nvSpPr>
        <p:spPr>
          <a:xfrm>
            <a:off x="449280" y="159225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5" name="Moon 264"/>
          <p:cNvSpPr/>
          <p:nvPr userDrawn="1"/>
        </p:nvSpPr>
        <p:spPr>
          <a:xfrm>
            <a:off x="449280" y="159225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" name="Rectangle 265"/>
          <p:cNvSpPr/>
          <p:nvPr userDrawn="1"/>
        </p:nvSpPr>
        <p:spPr>
          <a:xfrm>
            <a:off x="0" y="1142594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67" name="Oval 266"/>
          <p:cNvSpPr/>
          <p:nvPr userDrawn="1"/>
        </p:nvSpPr>
        <p:spPr>
          <a:xfrm>
            <a:off x="68376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8" name="Moon 267"/>
          <p:cNvSpPr/>
          <p:nvPr userDrawn="1"/>
        </p:nvSpPr>
        <p:spPr>
          <a:xfrm>
            <a:off x="68376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9" name="Rectangle 268"/>
          <p:cNvSpPr/>
          <p:nvPr userDrawn="1"/>
        </p:nvSpPr>
        <p:spPr>
          <a:xfrm>
            <a:off x="380904" y="1142594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0" name="Oval 269"/>
          <p:cNvSpPr/>
          <p:nvPr userDrawn="1"/>
        </p:nvSpPr>
        <p:spPr>
          <a:xfrm>
            <a:off x="449280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1" name="Moon 270"/>
          <p:cNvSpPr/>
          <p:nvPr userDrawn="1"/>
        </p:nvSpPr>
        <p:spPr>
          <a:xfrm>
            <a:off x="449280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2" name="Rectangle 271"/>
          <p:cNvSpPr/>
          <p:nvPr userDrawn="1"/>
        </p:nvSpPr>
        <p:spPr>
          <a:xfrm>
            <a:off x="761807" y="1142594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3" name="Oval 272"/>
          <p:cNvSpPr/>
          <p:nvPr userDrawn="1"/>
        </p:nvSpPr>
        <p:spPr>
          <a:xfrm>
            <a:off x="830183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4" name="Moon 273"/>
          <p:cNvSpPr/>
          <p:nvPr userDrawn="1"/>
        </p:nvSpPr>
        <p:spPr>
          <a:xfrm>
            <a:off x="830183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5" name="Rectangle 274"/>
          <p:cNvSpPr/>
          <p:nvPr userDrawn="1"/>
        </p:nvSpPr>
        <p:spPr>
          <a:xfrm>
            <a:off x="0" y="76173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6" name="Oval 275"/>
          <p:cNvSpPr/>
          <p:nvPr userDrawn="1"/>
        </p:nvSpPr>
        <p:spPr>
          <a:xfrm>
            <a:off x="68376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7" name="Moon 276"/>
          <p:cNvSpPr/>
          <p:nvPr userDrawn="1"/>
        </p:nvSpPr>
        <p:spPr>
          <a:xfrm>
            <a:off x="68376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8" name="Rectangle 277"/>
          <p:cNvSpPr/>
          <p:nvPr userDrawn="1"/>
        </p:nvSpPr>
        <p:spPr>
          <a:xfrm>
            <a:off x="380904" y="76173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9" name="Oval 278"/>
          <p:cNvSpPr/>
          <p:nvPr userDrawn="1"/>
        </p:nvSpPr>
        <p:spPr>
          <a:xfrm>
            <a:off x="449280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0" name="Moon 279"/>
          <p:cNvSpPr/>
          <p:nvPr userDrawn="1"/>
        </p:nvSpPr>
        <p:spPr>
          <a:xfrm>
            <a:off x="449280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1" name="Rectangle 280"/>
          <p:cNvSpPr/>
          <p:nvPr userDrawn="1"/>
        </p:nvSpPr>
        <p:spPr>
          <a:xfrm>
            <a:off x="761807" y="76173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2" name="Oval 281"/>
          <p:cNvSpPr/>
          <p:nvPr userDrawn="1"/>
        </p:nvSpPr>
        <p:spPr>
          <a:xfrm>
            <a:off x="830183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3" name="Moon 282"/>
          <p:cNvSpPr/>
          <p:nvPr userDrawn="1"/>
        </p:nvSpPr>
        <p:spPr>
          <a:xfrm>
            <a:off x="830183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4" name="Rectangle 283"/>
          <p:cNvSpPr/>
          <p:nvPr userDrawn="1"/>
        </p:nvSpPr>
        <p:spPr>
          <a:xfrm>
            <a:off x="0" y="380865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85" name="Oval 284"/>
          <p:cNvSpPr/>
          <p:nvPr userDrawn="1"/>
        </p:nvSpPr>
        <p:spPr>
          <a:xfrm>
            <a:off x="68376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86" name="Moon 285"/>
          <p:cNvSpPr/>
          <p:nvPr userDrawn="1"/>
        </p:nvSpPr>
        <p:spPr>
          <a:xfrm>
            <a:off x="68376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7" name="Rectangle 286"/>
          <p:cNvSpPr/>
          <p:nvPr userDrawn="1"/>
        </p:nvSpPr>
        <p:spPr>
          <a:xfrm>
            <a:off x="380904" y="380865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8" name="Oval 287"/>
          <p:cNvSpPr/>
          <p:nvPr userDrawn="1"/>
        </p:nvSpPr>
        <p:spPr>
          <a:xfrm>
            <a:off x="449280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9" name="Moon 288"/>
          <p:cNvSpPr/>
          <p:nvPr userDrawn="1"/>
        </p:nvSpPr>
        <p:spPr>
          <a:xfrm>
            <a:off x="449280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0" name="Rectangle 289"/>
          <p:cNvSpPr/>
          <p:nvPr userDrawn="1"/>
        </p:nvSpPr>
        <p:spPr>
          <a:xfrm>
            <a:off x="761807" y="380865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1" name="Oval 290"/>
          <p:cNvSpPr/>
          <p:nvPr userDrawn="1"/>
        </p:nvSpPr>
        <p:spPr>
          <a:xfrm>
            <a:off x="830183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2" name="Moon 291"/>
          <p:cNvSpPr/>
          <p:nvPr userDrawn="1"/>
        </p:nvSpPr>
        <p:spPr>
          <a:xfrm>
            <a:off x="830183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3" name="Rectangle 292"/>
          <p:cNvSpPr/>
          <p:nvPr userDrawn="1"/>
        </p:nvSpPr>
        <p:spPr>
          <a:xfrm>
            <a:off x="0" y="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4" name="Oval 293"/>
          <p:cNvSpPr/>
          <p:nvPr userDrawn="1"/>
        </p:nvSpPr>
        <p:spPr>
          <a:xfrm>
            <a:off x="68376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5" name="Moon 294"/>
          <p:cNvSpPr/>
          <p:nvPr userDrawn="1"/>
        </p:nvSpPr>
        <p:spPr>
          <a:xfrm>
            <a:off x="68376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6" name="Rectangle 295"/>
          <p:cNvSpPr/>
          <p:nvPr userDrawn="1"/>
        </p:nvSpPr>
        <p:spPr>
          <a:xfrm>
            <a:off x="380904" y="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7" name="Oval 296"/>
          <p:cNvSpPr/>
          <p:nvPr userDrawn="1"/>
        </p:nvSpPr>
        <p:spPr>
          <a:xfrm>
            <a:off x="449280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8" name="Moon 297"/>
          <p:cNvSpPr/>
          <p:nvPr userDrawn="1"/>
        </p:nvSpPr>
        <p:spPr>
          <a:xfrm>
            <a:off x="449280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9" name="Rectangle 298"/>
          <p:cNvSpPr/>
          <p:nvPr userDrawn="1"/>
        </p:nvSpPr>
        <p:spPr>
          <a:xfrm>
            <a:off x="761807" y="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0" name="Oval 299"/>
          <p:cNvSpPr/>
          <p:nvPr userDrawn="1"/>
        </p:nvSpPr>
        <p:spPr>
          <a:xfrm>
            <a:off x="830183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1" name="Moon 300"/>
          <p:cNvSpPr/>
          <p:nvPr userDrawn="1"/>
        </p:nvSpPr>
        <p:spPr>
          <a:xfrm>
            <a:off x="830183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952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hyperlink" Target="http://linhpham.me/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://feeds.feedburner.com/showeet" TargetMode="External"/><Relationship Id="rId12" Type="http://schemas.openxmlformats.org/officeDocument/2006/relationships/image" Target="../media/image7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.png"/><Relationship Id="rId11" Type="http://schemas.openxmlformats.org/officeDocument/2006/relationships/hyperlink" Target="https://twitter.com/showeet" TargetMode="External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hyperlink" Target="https://www.facebook.com/pages/Neetwork/240707325947259" TargetMode="External"/><Relationship Id="rId9" Type="http://schemas.openxmlformats.org/officeDocument/2006/relationships/hyperlink" Target="http://pinterest.com/showeet" TargetMode="External"/><Relationship Id="rId1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47000">
              <a:schemeClr val="accent3">
                <a:lumMod val="5000"/>
                <a:lumOff val="95000"/>
              </a:schemeClr>
            </a:gs>
            <a:gs pos="83000">
              <a:schemeClr val="accent3">
                <a:lumMod val="45000"/>
                <a:lumOff val="5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Your Date Here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Your Footer Here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842041-FF2F-430B-AD32-D8E9A72EA7B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 rot="5400000">
            <a:off x="8473620" y="5799924"/>
            <a:ext cx="1839158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prstClr val="black"/>
                </a:solidFill>
              </a:rPr>
              <a:t>© Copyright Showeet.com</a:t>
            </a:r>
          </a:p>
        </p:txBody>
      </p:sp>
    </p:spTree>
    <p:extLst>
      <p:ext uri="{BB962C8B-B14F-4D97-AF65-F5344CB8AC3E}">
        <p14:creationId xmlns:p14="http://schemas.microsoft.com/office/powerpoint/2010/main" val="806619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761" r:id="rId2"/>
    <p:sldLayoutId id="2147483765" r:id="rId3"/>
    <p:sldLayoutId id="2147483864" r:id="rId4"/>
    <p:sldLayoutId id="2147483751" r:id="rId5"/>
    <p:sldLayoutId id="2147483766" r:id="rId6"/>
    <p:sldLayoutId id="2147483768" r:id="rId7"/>
    <p:sldLayoutId id="2147483769" r:id="rId8"/>
    <p:sldLayoutId id="2147483763" r:id="rId9"/>
    <p:sldLayoutId id="2147483772" r:id="rId10"/>
    <p:sldLayoutId id="2147483773" r:id="rId11"/>
    <p:sldLayoutId id="2147483752" r:id="rId12"/>
    <p:sldLayoutId id="2147483753" r:id="rId13"/>
    <p:sldLayoutId id="2147483754" r:id="rId14"/>
    <p:sldLayoutId id="2147483755" r:id="rId15"/>
    <p:sldLayoutId id="2147483756" r:id="rId16"/>
    <p:sldLayoutId id="2147483757" r:id="rId17"/>
    <p:sldLayoutId id="2147483758" r:id="rId18"/>
    <p:sldLayoutId id="2147483759" r:id="rId19"/>
    <p:sldLayoutId id="2147483760" r:id="rId20"/>
  </p:sldLayoutIdLst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8327C5-B821-4FE9-A59A-A60D9EB59A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090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</p:sldLayoutIdLst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0"/>
            <a:ext cx="3851920" cy="6858000"/>
          </a:xfrm>
          <a:prstGeom prst="rect">
            <a:avLst/>
          </a:prstGeom>
          <a:solidFill>
            <a:srgbClr val="1E2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4401108" y="821049"/>
            <a:ext cx="4329354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rgbClr val="909DB3"/>
                </a:solidFill>
                <a:latin typeface="Calibri Light" panose="020F0302020204030204" pitchFamily="34" charset="0"/>
              </a:rPr>
              <a:t>Free creative PowerPoint and Impress templates, charts, diagrams and maps for your outstanding presentations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8884" y="102904"/>
            <a:ext cx="2185416" cy="603504"/>
          </a:xfrm>
          <a:prstGeom prst="rect">
            <a:avLst/>
          </a:prstGeom>
        </p:spPr>
      </p:pic>
      <p:grpSp>
        <p:nvGrpSpPr>
          <p:cNvPr id="17" name="Group 16"/>
          <p:cNvGrpSpPr/>
          <p:nvPr userDrawn="1"/>
        </p:nvGrpSpPr>
        <p:grpSpPr>
          <a:xfrm>
            <a:off x="326747" y="2952726"/>
            <a:ext cx="475488" cy="3067687"/>
            <a:chOff x="4820005" y="2954735"/>
            <a:chExt cx="475488" cy="3067687"/>
          </a:xfrm>
        </p:grpSpPr>
        <p:pic>
          <p:nvPicPr>
            <p:cNvPr id="18" name="Picture 17">
              <a:hlinkClick r:id="rId4"/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0005" y="3602785"/>
              <a:ext cx="470610" cy="47061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0005" y="2954735"/>
              <a:ext cx="470610" cy="470610"/>
            </a:xfrm>
            <a:prstGeom prst="rect">
              <a:avLst/>
            </a:prstGeom>
          </p:spPr>
        </p:pic>
        <p:pic>
          <p:nvPicPr>
            <p:cNvPr id="20" name="Picture 19">
              <a:hlinkClick r:id="rId7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0005" y="5551812"/>
              <a:ext cx="470610" cy="470610"/>
            </a:xfrm>
            <a:prstGeom prst="rect">
              <a:avLst/>
            </a:prstGeom>
          </p:spPr>
        </p:pic>
        <p:pic>
          <p:nvPicPr>
            <p:cNvPr id="21" name="Picture 20">
              <a:hlinkClick r:id="rId9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0005" y="4903763"/>
              <a:ext cx="470610" cy="470610"/>
            </a:xfrm>
            <a:prstGeom prst="rect">
              <a:avLst/>
            </a:prstGeom>
          </p:spPr>
        </p:pic>
        <p:pic>
          <p:nvPicPr>
            <p:cNvPr id="22" name="Picture 21">
              <a:hlinkClick r:id="rId11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0005" y="4250835"/>
              <a:ext cx="475488" cy="475488"/>
            </a:xfrm>
            <a:prstGeom prst="rect">
              <a:avLst/>
            </a:prstGeom>
          </p:spPr>
        </p:pic>
      </p:grpSp>
      <p:sp>
        <p:nvSpPr>
          <p:cNvPr id="23" name="TextBox 22"/>
          <p:cNvSpPr txBox="1"/>
          <p:nvPr userDrawn="1"/>
        </p:nvSpPr>
        <p:spPr>
          <a:xfrm>
            <a:off x="907580" y="3057225"/>
            <a:ext cx="1390124" cy="2616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1100" dirty="0" smtClean="0">
                <a:solidFill>
                  <a:prstClr val="white">
                    <a:lumMod val="85000"/>
                  </a:prstClr>
                </a:solidFill>
              </a:rPr>
              <a:t>showeet@ymail.com</a:t>
            </a:r>
            <a:endParaRPr lang="en-US" sz="1100" dirty="0">
              <a:solidFill>
                <a:prstClr val="white">
                  <a:lumMod val="85000"/>
                </a:prstClr>
              </a:solidFill>
            </a:endParaRPr>
          </a:p>
        </p:txBody>
      </p:sp>
      <p:pic>
        <p:nvPicPr>
          <p:cNvPr id="24" name="Picture 23">
            <a:hlinkClick r:id="rId13"/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6898038"/>
            <a:ext cx="2493480" cy="26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50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</p:sldLayoutIdLst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11" Type="http://schemas.openxmlformats.org/officeDocument/2006/relationships/image" Target="../media/image24.jpeg"/><Relationship Id="rId5" Type="http://schemas.openxmlformats.org/officeDocument/2006/relationships/image" Target="../media/image19.png"/><Relationship Id="rId10" Type="http://schemas.openxmlformats.org/officeDocument/2006/relationships/image" Target="../media/image23.jpeg"/><Relationship Id="rId4" Type="http://schemas.openxmlformats.org/officeDocument/2006/relationships/image" Target="../media/image18.jpeg"/><Relationship Id="rId9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pn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836712"/>
            <a:ext cx="8784976" cy="2387600"/>
          </a:xfrm>
        </p:spPr>
        <p:txBody>
          <a:bodyPr>
            <a:normAutofit/>
          </a:bodyPr>
          <a:lstStyle/>
          <a:p>
            <a:r>
              <a:rPr lang="ru-RU" sz="4800" dirty="0" smtClean="0"/>
              <a:t> </a:t>
            </a:r>
            <a:r>
              <a:rPr lang="ru-RU" sz="4800" dirty="0" smtClean="0">
                <a:ln>
                  <a:solidFill>
                    <a:sysClr val="windowText" lastClr="000000"/>
                  </a:solidFill>
                </a:ln>
                <a:solidFill>
                  <a:srgbClr val="F37B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Graceful Mazurka" panose="02000606080000020004" pitchFamily="2" charset="0"/>
              </a:rPr>
              <a:t>МБУК «ЦБС Пуровского района» </a:t>
            </a:r>
            <a:br>
              <a:rPr lang="ru-RU" sz="4800" dirty="0" smtClean="0">
                <a:ln>
                  <a:solidFill>
                    <a:sysClr val="windowText" lastClr="000000"/>
                  </a:solidFill>
                </a:ln>
                <a:solidFill>
                  <a:srgbClr val="F37B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Graceful Mazurka" panose="02000606080000020004" pitchFamily="2" charset="0"/>
              </a:rPr>
            </a:br>
            <a:r>
              <a:rPr lang="ru-RU" dirty="0" smtClean="0">
                <a:ln>
                  <a:solidFill>
                    <a:srgbClr val="ED331A"/>
                  </a:solidFill>
                </a:ln>
                <a:solidFill>
                  <a:srgbClr val="F37B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Graceful Mazurka" panose="02000606080000020004" pitchFamily="2" charset="0"/>
              </a:rPr>
              <a:t>Филиал п. Пуровск</a:t>
            </a:r>
            <a:endParaRPr lang="en-US" dirty="0">
              <a:ln>
                <a:solidFill>
                  <a:srgbClr val="ED331A"/>
                </a:solidFill>
              </a:ln>
              <a:solidFill>
                <a:srgbClr val="F37B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Graceful Mazurka" panose="0200060608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3223604"/>
            <a:ext cx="3294177" cy="19706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30745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i.mycdn.me/i?r=AyH4iRPQ2q0otWIFepML2LxRWKgjvtE0dzyQJqoMD-wmK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980728"/>
            <a:ext cx="3256585" cy="244243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27784" y="116632"/>
            <a:ext cx="5184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Graceful Mazurka" panose="02000606080000020004" pitchFamily="2" charset="0"/>
              </a:rPr>
              <a:t>Волонтеры </a:t>
            </a:r>
            <a:r>
              <a:rPr lang="ru-RU" sz="2800" dirty="0" err="1" smtClean="0">
                <a:latin typeface="Graceful Mazurka" panose="02000606080000020004" pitchFamily="2" charset="0"/>
              </a:rPr>
              <a:t>БИБЛИОкультуры</a:t>
            </a:r>
            <a:endParaRPr lang="ru-RU" sz="2800" dirty="0">
              <a:latin typeface="Graceful Mazurka" panose="02000606080000020004" pitchFamily="2" charset="0"/>
            </a:endParaRPr>
          </a:p>
        </p:txBody>
      </p:sp>
      <p:pic>
        <p:nvPicPr>
          <p:cNvPr id="6148" name="Picture 4" descr="https://i.mycdn.me/i?r=AyH4iRPQ2q0otWIFepML2LxRZLNUSPCGHS7EGya_NLuG2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66307"/>
            <a:ext cx="3384376" cy="253828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i.mycdn.me/i?r=AyH4iRPQ2q0otWIFepML2LxRcD9Qydwz9cTheyuXmdIme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00"/>
          <a:stretch/>
        </p:blipFill>
        <p:spPr bwMode="auto">
          <a:xfrm>
            <a:off x="5172893" y="980728"/>
            <a:ext cx="4099507" cy="225048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s://i.mycdn.me/i?r=AyH4iRPQ2q0otWIFepML2LxRUQMbRBykT6J7uk5wwxjttw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540" y="3536393"/>
            <a:ext cx="3050840" cy="228994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s://i.mycdn.me/i?r=AyH4iRPQ2q0otWIFepML2LxRfGKQMnve6ZFXeRMU2j3EOw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29" r="14166"/>
          <a:stretch/>
        </p:blipFill>
        <p:spPr bwMode="auto">
          <a:xfrm>
            <a:off x="6225176" y="4221088"/>
            <a:ext cx="2918824" cy="221298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222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80874"/>
            <a:ext cx="7858144" cy="1017067"/>
          </a:xfrm>
        </p:spPr>
        <p:txBody>
          <a:bodyPr>
            <a:normAutofit/>
          </a:bodyPr>
          <a:lstStyle/>
          <a:p>
            <a:r>
              <a:rPr lang="ru-RU" dirty="0" smtClean="0">
                <a:ln>
                  <a:solidFill>
                    <a:srgbClr val="ED331A"/>
                  </a:solidFill>
                </a:ln>
                <a:latin typeface="Graceful Mazurka" panose="02000606080000020004" pitchFamily="2" charset="0"/>
              </a:rPr>
              <a:t>Информационная справка</a:t>
            </a:r>
            <a:endParaRPr lang="en-US" dirty="0">
              <a:ln>
                <a:solidFill>
                  <a:srgbClr val="ED331A"/>
                </a:solidFill>
              </a:ln>
              <a:latin typeface="Graceful Mazurka" panose="02000606080000020004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1124744"/>
            <a:ext cx="8784976" cy="4320480"/>
          </a:xfrm>
        </p:spPr>
        <p:txBody>
          <a:bodyPr>
            <a:noAutofit/>
          </a:bodyPr>
          <a:lstStyle/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ru-RU" sz="14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Библиотека </a:t>
            </a:r>
            <a:r>
              <a:rPr lang="ru-RU" sz="1400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п. Пуровск открылась </a:t>
            </a:r>
            <a:r>
              <a:rPr lang="ru-RU" sz="14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4 мая 1979 года</a:t>
            </a:r>
            <a:r>
              <a:rPr lang="ru-RU" sz="1400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.</a:t>
            </a:r>
            <a:endParaRPr lang="ru-RU" sz="1400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ru-RU" sz="14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В «красном уголке» общежития, отделанном «под березовую рощу» обосновалась первая библиотека СМП-656. Площадь ее составляла около восьми квадратных метров, а книги занимали целых пять деревянных полок, расположенных вдоль одного из простенок</a:t>
            </a:r>
            <a:r>
              <a:rPr lang="ru-RU" sz="1400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.</a:t>
            </a:r>
            <a:endParaRPr lang="ru-RU" sz="1400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ru-RU" sz="14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К концу 1982 года в поселке был построен дом культуры СМП – 565, где под библиотеку были отведены два зала общей площадью 56 кв. м. Книжный фонд уже насчитывал 10 тысяч экземпляров</a:t>
            </a:r>
            <a:r>
              <a:rPr lang="ru-RU" sz="1400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.</a:t>
            </a:r>
            <a:endParaRPr lang="ru-RU" sz="1400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ru-RU" sz="14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В ночь с 6 на 7 февраля 1991 года пожар уничтожил и новый дом культуры, и почти весь книжный фонд. Осталось 220 экземпляров</a:t>
            </a:r>
            <a:r>
              <a:rPr lang="ru-RU" sz="1400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.</a:t>
            </a:r>
            <a:endParaRPr lang="ru-RU" sz="1400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ru-RU" sz="14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Книжный фонд формировался заново. Книги дарили читатели, на их приобретение выделяла средства администрация поселка, окружная библиотека передала безвозмездно около тысячи экземпляров книг различной тематики, районная библиотека для взрослых – более четырехсот экземпляров, районная детская – более пятисот. С нуля формировались новые каталоги, картотеки, учет поступившей литературы</a:t>
            </a:r>
            <a:r>
              <a:rPr lang="ru-RU" sz="1400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.</a:t>
            </a:r>
            <a:endParaRPr lang="ru-RU" sz="1400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ru-RU" sz="14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Библиотека переезжала с места на место, пока, наконец, в 1995 году не обосновалась в освободившемся здании детского сада «</a:t>
            </a:r>
            <a:r>
              <a:rPr lang="ru-RU" sz="1400" dirty="0" err="1">
                <a:latin typeface="PT Astra Serif" panose="020A0603040505020204" pitchFamily="18" charset="-52"/>
                <a:ea typeface="PT Astra Serif" panose="020A0603040505020204" pitchFamily="18" charset="-52"/>
              </a:rPr>
              <a:t>Дюймовочка</a:t>
            </a:r>
            <a:r>
              <a:rPr lang="ru-RU" sz="14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», затем в 2021 году разместилась в капитальном здании бывшего социального приюта для детей и подростков «Луч Надежды», где находится и по настоящее время. </a:t>
            </a:r>
            <a:endParaRPr lang="en-US" sz="1400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56266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323528" y="260648"/>
            <a:ext cx="8568952" cy="1730068"/>
          </a:xfrm>
        </p:spPr>
        <p:txBody>
          <a:bodyPr>
            <a:noAutofit/>
          </a:bodyPr>
          <a:lstStyle/>
          <a:p>
            <a:pPr algn="just"/>
            <a:r>
              <a:rPr lang="ru-RU" sz="14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В настоящее время библиотека является центром культурного досуга. Проводится большое количество экскурсий для детей и взрослых, обзоров новинок, бесед, литературных вечеров, акций. Традиционными стали выставки из Пуровского историко-краеведческого музея, праздники, посвященные Неделе детской книги, мероприятия для пожилых людей</a:t>
            </a:r>
            <a:r>
              <a:rPr lang="ru-RU" sz="1400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.</a:t>
            </a:r>
            <a:endParaRPr lang="ru-RU" sz="1400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pPr algn="just"/>
            <a:r>
              <a:rPr lang="ru-RU" sz="14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На базе библиотеки действует клуб по интересам: «</a:t>
            </a:r>
            <a:r>
              <a:rPr lang="ru-RU" sz="1400" dirty="0" err="1">
                <a:latin typeface="PT Astra Serif" panose="020A0603040505020204" pitchFamily="18" charset="-52"/>
                <a:ea typeface="PT Astra Serif" panose="020A0603040505020204" pitchFamily="18" charset="-52"/>
              </a:rPr>
              <a:t>Пуровчанка</a:t>
            </a:r>
            <a:r>
              <a:rPr lang="ru-RU" sz="14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» (для пенсионеров). Главной целью является предоставление возможности приятно и интересно проводить свободное время, удовлетворения разнообразных культурно-просветительских потребностей, а также пробуждение новых интересов, облегчения установления дружеских отношений</a:t>
            </a:r>
            <a:r>
              <a:rPr lang="ru-RU" sz="1400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.</a:t>
            </a:r>
            <a:endParaRPr lang="ru-RU" sz="1400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pPr algn="just"/>
            <a:r>
              <a:rPr lang="ru-RU" sz="14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Компьютерные технологии – это уже неотъемлемая часть современной жизни. Для человека на пенсии – это ещё и новые возможности коммуникации, источник информации и развлечений</a:t>
            </a:r>
            <a:r>
              <a:rPr lang="ru-RU" sz="1400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.</a:t>
            </a:r>
            <a:endParaRPr lang="ru-RU" sz="1400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pPr algn="just"/>
            <a:r>
              <a:rPr lang="ru-RU" sz="14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Сотрудниками библиотеки ведется кружок «Компьютер – твой друг» (обучение людей пожилого возраста компьютерной грамотности).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140968"/>
            <a:ext cx="1719228" cy="12894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17888" y="3656515"/>
            <a:ext cx="1630083" cy="12225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3" r="1964" b="24801"/>
          <a:stretch/>
        </p:blipFill>
        <p:spPr>
          <a:xfrm>
            <a:off x="3295167" y="3074088"/>
            <a:ext cx="1708934" cy="14231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47" r="7160"/>
          <a:stretch/>
        </p:blipFill>
        <p:spPr>
          <a:xfrm>
            <a:off x="5004101" y="3785677"/>
            <a:ext cx="2064584" cy="11517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333"/>
          <a:stretch/>
        </p:blipFill>
        <p:spPr>
          <a:xfrm flipH="1">
            <a:off x="7092280" y="3114881"/>
            <a:ext cx="1638757" cy="17641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96064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3861048"/>
            <a:ext cx="7704856" cy="1017067"/>
          </a:xfrm>
        </p:spPr>
        <p:txBody>
          <a:bodyPr>
            <a:normAutofit fontScale="90000"/>
          </a:bodyPr>
          <a:lstStyle/>
          <a:p>
            <a:r>
              <a:rPr lang="ru-RU" sz="31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raceful Mazurka" panose="02000606080000020004" pitchFamily="2" charset="0"/>
              </a:rPr>
              <a:t>ОСНОВНЫЕ ХАРАКТЕРИСТИКИ ДЕЯТЕЛЬНОСТИ НА </a:t>
            </a:r>
            <a:r>
              <a:rPr lang="ru-RU" sz="3100" b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raceful Mazurka" panose="02000606080000020004" pitchFamily="2" charset="0"/>
              </a:rPr>
              <a:t>01.01.2022:</a:t>
            </a:r>
            <a:r>
              <a:rPr lang="ru-RU" sz="31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raceful Mazurka" panose="02000606080000020004" pitchFamily="2" charset="0"/>
              </a:rPr>
              <a:t/>
            </a:r>
            <a:br>
              <a:rPr lang="ru-RU" sz="31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raceful Mazurka" panose="02000606080000020004" pitchFamily="2" charset="0"/>
              </a:rPr>
            </a:br>
            <a:r>
              <a:rPr lang="ru-RU" sz="3100" dirty="0">
                <a:ln>
                  <a:solidFill>
                    <a:srgbClr val="ED331A"/>
                  </a:solidFill>
                </a:ln>
                <a:latin typeface="Graceful Mazurka" panose="02000606080000020004" pitchFamily="2" charset="0"/>
              </a:rPr>
              <a:t/>
            </a:r>
            <a:br>
              <a:rPr lang="ru-RU" sz="3100" dirty="0">
                <a:ln>
                  <a:solidFill>
                    <a:srgbClr val="ED331A"/>
                  </a:solidFill>
                </a:ln>
                <a:latin typeface="Graceful Mazurka" panose="02000606080000020004" pitchFamily="2" charset="0"/>
              </a:rPr>
            </a:br>
            <a:r>
              <a:rPr lang="ru-RU" sz="2700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latin typeface="Alice" panose="020B0603050302020204" pitchFamily="34" charset="0"/>
              </a:rPr>
              <a:t>Б</a:t>
            </a:r>
            <a:r>
              <a:rPr lang="ru-RU" sz="27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latin typeface="Alice" panose="020B0603050302020204" pitchFamily="34" charset="0"/>
              </a:rPr>
              <a:t>иблиотека п. Пуровск – </a:t>
            </a:r>
            <a:r>
              <a:rPr lang="ru-RU" sz="2700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latin typeface="Alice" panose="020B0603050302020204" pitchFamily="34" charset="0"/>
              </a:rPr>
              <a:t>это</a:t>
            </a:r>
            <a:r>
              <a:rPr lang="ru-RU" sz="27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latin typeface="Alice" panose="020B0603050302020204" pitchFamily="34" charset="0"/>
              </a:rPr>
              <a:t>:</a:t>
            </a:r>
            <a:br>
              <a:rPr lang="ru-RU" sz="27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latin typeface="Alice" panose="020B0603050302020204" pitchFamily="34" charset="0"/>
              </a:rPr>
            </a:br>
            <a:r>
              <a:rPr lang="ru-RU" sz="2700" dirty="0" smtClean="0">
                <a:ln>
                  <a:solidFill>
                    <a:srgbClr val="ED331A"/>
                  </a:solidFill>
                </a:ln>
                <a:latin typeface="Graceful Mazurka" panose="02000606080000020004" pitchFamily="2" charset="0"/>
              </a:rPr>
              <a:t/>
            </a:r>
            <a:br>
              <a:rPr lang="ru-RU" sz="2700" dirty="0" smtClean="0">
                <a:ln>
                  <a:solidFill>
                    <a:srgbClr val="ED331A"/>
                  </a:solidFill>
                </a:ln>
                <a:latin typeface="Graceful Mazurka" panose="02000606080000020004" pitchFamily="2" charset="0"/>
              </a:rPr>
            </a:br>
            <a:r>
              <a:rPr lang="ru-RU" sz="2700" dirty="0" smtClean="0">
                <a:ln>
                  <a:solidFill>
                    <a:srgbClr val="ED331A"/>
                  </a:solidFill>
                </a:ln>
                <a:latin typeface="Graceful Mazurka" panose="02000606080000020004" pitchFamily="2" charset="0"/>
              </a:rPr>
              <a:t> </a:t>
            </a:r>
            <a:r>
              <a:rPr lang="ru-RU" sz="2700" dirty="0" smtClean="0">
                <a:ln>
                  <a:solidFill>
                    <a:srgbClr val="ED331A"/>
                  </a:solidFill>
                </a:ln>
                <a:latin typeface="Bookman Old Style" panose="02050604050505020204" pitchFamily="18" charset="0"/>
              </a:rPr>
              <a:t>►</a:t>
            </a:r>
            <a:r>
              <a:rPr lang="ru-RU" sz="2700" dirty="0" smtClean="0">
                <a:ln>
                  <a:solidFill>
                    <a:srgbClr val="ED331A"/>
                  </a:solidFill>
                </a:ln>
                <a:latin typeface="Graceful Mazurka" panose="02000606080000020004" pitchFamily="2" charset="0"/>
              </a:rPr>
              <a:t>700 </a:t>
            </a:r>
            <a:r>
              <a:rPr lang="ru-RU" sz="2700" dirty="0">
                <a:ln>
                  <a:solidFill>
                    <a:srgbClr val="ED331A"/>
                  </a:solidFill>
                </a:ln>
                <a:latin typeface="Graceful Mazurka" panose="02000606080000020004" pitchFamily="2" charset="0"/>
              </a:rPr>
              <a:t>читателей разного возраста; </a:t>
            </a:r>
            <a:r>
              <a:rPr lang="ru-RU" sz="2700" dirty="0" smtClean="0">
                <a:ln>
                  <a:solidFill>
                    <a:srgbClr val="ED331A"/>
                  </a:solidFill>
                </a:ln>
                <a:latin typeface="Graceful Mazurka" panose="02000606080000020004" pitchFamily="2" charset="0"/>
              </a:rPr>
              <a:t/>
            </a:r>
            <a:br>
              <a:rPr lang="ru-RU" sz="2700" dirty="0" smtClean="0">
                <a:ln>
                  <a:solidFill>
                    <a:srgbClr val="ED331A"/>
                  </a:solidFill>
                </a:ln>
                <a:latin typeface="Graceful Mazurka" panose="02000606080000020004" pitchFamily="2" charset="0"/>
              </a:rPr>
            </a:br>
            <a:r>
              <a:rPr lang="ru-RU" sz="2700" dirty="0" smtClean="0">
                <a:ln>
                  <a:solidFill>
                    <a:srgbClr val="ED331A"/>
                  </a:solidFill>
                </a:ln>
                <a:latin typeface="Graceful Mazurka" panose="02000606080000020004" pitchFamily="2" charset="0"/>
              </a:rPr>
              <a:t/>
            </a:r>
            <a:br>
              <a:rPr lang="ru-RU" sz="2700" dirty="0" smtClean="0">
                <a:ln>
                  <a:solidFill>
                    <a:srgbClr val="ED331A"/>
                  </a:solidFill>
                </a:ln>
                <a:latin typeface="Graceful Mazurka" panose="02000606080000020004" pitchFamily="2" charset="0"/>
              </a:rPr>
            </a:br>
            <a:r>
              <a:rPr lang="ru-RU" sz="2700" dirty="0" smtClean="0">
                <a:ln>
                  <a:solidFill>
                    <a:srgbClr val="ED331A"/>
                  </a:solidFill>
                </a:ln>
                <a:latin typeface="Bookman Old Style" panose="02050604050505020204" pitchFamily="18" charset="0"/>
              </a:rPr>
              <a:t>►</a:t>
            </a:r>
            <a:r>
              <a:rPr lang="ru-RU" sz="2700" dirty="0" smtClean="0">
                <a:ln>
                  <a:solidFill>
                    <a:srgbClr val="ED331A"/>
                  </a:solidFill>
                </a:ln>
                <a:latin typeface="Graceful Mazurka" panose="02000606080000020004" pitchFamily="2" charset="0"/>
              </a:rPr>
              <a:t>14865 </a:t>
            </a:r>
            <a:r>
              <a:rPr lang="ru-RU" sz="2700" dirty="0">
                <a:ln>
                  <a:solidFill>
                    <a:srgbClr val="ED331A"/>
                  </a:solidFill>
                </a:ln>
                <a:latin typeface="Graceful Mazurka" panose="02000606080000020004" pitchFamily="2" charset="0"/>
              </a:rPr>
              <a:t>книговыдач; </a:t>
            </a:r>
            <a:r>
              <a:rPr lang="ru-RU" sz="2700" dirty="0" smtClean="0">
                <a:ln>
                  <a:solidFill>
                    <a:srgbClr val="ED331A"/>
                  </a:solidFill>
                </a:ln>
                <a:latin typeface="Graceful Mazurka" panose="02000606080000020004" pitchFamily="2" charset="0"/>
              </a:rPr>
              <a:t/>
            </a:r>
            <a:br>
              <a:rPr lang="ru-RU" sz="2700" dirty="0" smtClean="0">
                <a:ln>
                  <a:solidFill>
                    <a:srgbClr val="ED331A"/>
                  </a:solidFill>
                </a:ln>
                <a:latin typeface="Graceful Mazurka" panose="02000606080000020004" pitchFamily="2" charset="0"/>
              </a:rPr>
            </a:br>
            <a:r>
              <a:rPr lang="ru-RU" sz="2700" dirty="0" smtClean="0">
                <a:ln>
                  <a:solidFill>
                    <a:srgbClr val="ED331A"/>
                  </a:solidFill>
                </a:ln>
                <a:latin typeface="Graceful Mazurka" panose="02000606080000020004" pitchFamily="2" charset="0"/>
              </a:rPr>
              <a:t/>
            </a:r>
            <a:br>
              <a:rPr lang="ru-RU" sz="2700" dirty="0" smtClean="0">
                <a:ln>
                  <a:solidFill>
                    <a:srgbClr val="ED331A"/>
                  </a:solidFill>
                </a:ln>
                <a:latin typeface="Graceful Mazurka" panose="02000606080000020004" pitchFamily="2" charset="0"/>
              </a:rPr>
            </a:br>
            <a:r>
              <a:rPr lang="ru-RU" sz="2700" dirty="0" smtClean="0">
                <a:ln>
                  <a:solidFill>
                    <a:srgbClr val="ED331A"/>
                  </a:solidFill>
                </a:ln>
                <a:latin typeface="Bookman Old Style" panose="02050604050505020204" pitchFamily="18" charset="0"/>
              </a:rPr>
              <a:t>►</a:t>
            </a:r>
            <a:r>
              <a:rPr lang="ru-RU" sz="2700" dirty="0" smtClean="0">
                <a:ln>
                  <a:solidFill>
                    <a:srgbClr val="ED331A"/>
                  </a:solidFill>
                </a:ln>
                <a:latin typeface="Graceful Mazurka" panose="02000606080000020004" pitchFamily="2" charset="0"/>
              </a:rPr>
              <a:t>9985посещений;</a:t>
            </a:r>
            <a:br>
              <a:rPr lang="ru-RU" sz="2700" dirty="0" smtClean="0">
                <a:ln>
                  <a:solidFill>
                    <a:srgbClr val="ED331A"/>
                  </a:solidFill>
                </a:ln>
                <a:latin typeface="Graceful Mazurka" panose="02000606080000020004" pitchFamily="2" charset="0"/>
              </a:rPr>
            </a:br>
            <a:r>
              <a:rPr lang="ru-RU" sz="2700" dirty="0">
                <a:ln>
                  <a:solidFill>
                    <a:srgbClr val="ED331A"/>
                  </a:solidFill>
                </a:ln>
                <a:latin typeface="Graceful Mazurka" panose="02000606080000020004" pitchFamily="2" charset="0"/>
              </a:rPr>
              <a:t/>
            </a:r>
            <a:br>
              <a:rPr lang="ru-RU" sz="2700" dirty="0">
                <a:ln>
                  <a:solidFill>
                    <a:srgbClr val="ED331A"/>
                  </a:solidFill>
                </a:ln>
                <a:latin typeface="Graceful Mazurka" panose="02000606080000020004" pitchFamily="2" charset="0"/>
              </a:rPr>
            </a:br>
            <a:r>
              <a:rPr lang="ru-RU" sz="2700" dirty="0" smtClean="0">
                <a:ln>
                  <a:solidFill>
                    <a:srgbClr val="ED331A"/>
                  </a:solidFill>
                </a:ln>
                <a:latin typeface="Bookman Old Style" panose="02050604050505020204" pitchFamily="18" charset="0"/>
              </a:rPr>
              <a:t>►</a:t>
            </a:r>
            <a:r>
              <a:rPr lang="ru-RU" sz="2700" dirty="0" smtClean="0">
                <a:ln>
                  <a:solidFill>
                    <a:srgbClr val="ED331A"/>
                  </a:solidFill>
                </a:ln>
                <a:latin typeface="Graceful Mazurka" panose="02000606080000020004" pitchFamily="2" charset="0"/>
              </a:rPr>
              <a:t>электронный каталог – 11919 записей </a:t>
            </a:r>
            <a:endParaRPr lang="en-US" sz="2700" dirty="0">
              <a:ln>
                <a:solidFill>
                  <a:srgbClr val="ED331A"/>
                </a:solidFill>
              </a:ln>
              <a:latin typeface="Graceful Mazurka" panose="0200060608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424355"/>
            <a:ext cx="2501005" cy="1945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434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188640"/>
            <a:ext cx="7858144" cy="513011"/>
          </a:xfrm>
        </p:spPr>
        <p:txBody>
          <a:bodyPr>
            <a:normAutofit/>
          </a:bodyPr>
          <a:lstStyle/>
          <a:p>
            <a:r>
              <a:rPr lang="ru-RU" sz="2800" dirty="0">
                <a:ln>
                  <a:solidFill>
                    <a:srgbClr val="ED331A"/>
                  </a:solidFill>
                </a:ln>
                <a:latin typeface="Graceful Mazurka" panose="02000606080000020004" pitchFamily="2" charset="0"/>
              </a:rPr>
              <a:t>ОСНОВНЫЕ НАПРАВЛЕНИЯ РАБОТЫ: </a:t>
            </a:r>
            <a:endParaRPr lang="en-US" sz="2800" dirty="0">
              <a:ln>
                <a:solidFill>
                  <a:srgbClr val="ED331A"/>
                </a:solidFill>
              </a:ln>
              <a:latin typeface="Graceful Mazurka" panose="02000606080000020004" pitchFamily="2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701651"/>
            <a:ext cx="8568952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Golos"/>
              </a:rPr>
              <a:t>Патриотическое, правовое и нравственно-эстетическое воспитание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Golos"/>
            </a:endParaRPr>
          </a:p>
          <a:p>
            <a:pPr algn="just"/>
            <a:r>
              <a:rPr lang="ru-RU" sz="1400" dirty="0">
                <a:solidFill>
                  <a:srgbClr val="333333"/>
                </a:solidFill>
                <a:latin typeface="Golos"/>
              </a:rPr>
              <a:t>Возрождение, сохранение и развитие национальных традиций, формирование у молодого поколения уважения к истории Отечества и готовности служения ему – всему этому способствуют обзоры, книжные выставки, устные журналы, историко-познавательные часы, проводимые в библиотеке к Дням независимости России, государственного флага, народного единства, памяти жертв политических репрессий. Открыть читателю мировые шедевры литературы, музыки, живописи, разбудить любовь к прекрасному, фантазию и потребность творческого созидания, способствовать развитию культурной, образованной личности помогают выставки–показы, ретро-выставки, выставки-дискуссии, выставки - размышления, беседы-знакомства с интересными и познавательными энциклопедиями и периодическими изданиями, новинками литературы, литературно-музыкальные композиции, литературные эссе.</a:t>
            </a:r>
            <a:endParaRPr lang="ru-RU" sz="1400" b="0" i="0" dirty="0">
              <a:solidFill>
                <a:srgbClr val="333333"/>
              </a:solidFill>
              <a:effectLst/>
              <a:latin typeface="Golos"/>
            </a:endParaRPr>
          </a:p>
        </p:txBody>
      </p:sp>
      <p:pic>
        <p:nvPicPr>
          <p:cNvPr id="1026" name="Picture 2" descr="https://i.mycdn.me/i?r=AyH4iRPQ2q0otWIFepML2LxR4w36cQ3Xk0xH5Hc1eGrBb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21" y="3281615"/>
            <a:ext cx="1536171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.mycdn.me/i?r=AyH4iRPQ2q0otWIFepML2LxRZDt1bXDxDk0j9zM6mPsa9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3485">
            <a:off x="2014565" y="3283242"/>
            <a:ext cx="1659043" cy="1244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.mycdn.me/i?r=AyH4iRPQ2q0otWIFepML2LxRupdXRM9NL5fGomUhV5-k8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2237">
            <a:off x="4005725" y="3198441"/>
            <a:ext cx="2006277" cy="1507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i.mycdn.me/i?r=AyH4iRPQ2q0otWIFepML2LxRkOicx-9M69JzUPPzYtci0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685" y="4211578"/>
            <a:ext cx="1908437" cy="143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i.mycdn.me/i?r=AyH4iRPQ2q0otWIFepML2LxRFAzC8HMRl_isl10xib8-3w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39616" y="3034909"/>
            <a:ext cx="1532043" cy="1149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i.mycdn.me/i?r=AyH4iRPQ2q0otWIFepML2LxR_BJFQ5P8rAzvjCAqIQg2OA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36774" y="4077383"/>
            <a:ext cx="1555706" cy="1166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i.mycdn.me/i?r=AyH4iRPQ2q0otWIFepML2LxRTXrJtOp-hMvhi29kRVQxw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13634">
            <a:off x="990619" y="4388003"/>
            <a:ext cx="1705336" cy="1023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i.mycdn.me/i?r=AyH4iRPQ2q0otWIFepML2LxR8dx_4xzKdulLB5IZn2w9d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9578">
            <a:off x="3068973" y="4285895"/>
            <a:ext cx="1829691" cy="122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1716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72133" y="364382"/>
            <a:ext cx="739973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Golos"/>
              </a:rPr>
              <a:t>Краеведческая деятельность</a:t>
            </a:r>
          </a:p>
          <a:p>
            <a:endParaRPr lang="ru-RU" dirty="0">
              <a:latin typeface="Golos"/>
            </a:endParaRPr>
          </a:p>
          <a:p>
            <a:pPr algn="just"/>
            <a:r>
              <a:rPr lang="ru-RU" dirty="0">
                <a:latin typeface="Golos"/>
              </a:rPr>
              <a:t>Внимательное  к богатому прошлому ЯНАО, развитие у горожан интереса к современной истории города - эти непростые задачи решаются на проводимых в библиотеке часах информации, беседах с читателями, викторинах, городских краеведческом конкурсах.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133" y="2780928"/>
            <a:ext cx="2712468" cy="3616624"/>
          </a:xfrm>
          <a:prstGeom prst="rect">
            <a:avLst/>
          </a:prstGeom>
        </p:spPr>
      </p:pic>
      <p:pic>
        <p:nvPicPr>
          <p:cNvPr id="2052" name="Picture 4" descr="https://i.mycdn.me/i?r=AyH4iRPQ2q0otWIFepML2LxRR7mrFm6f1QKHZhlw-yKNlQ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234556"/>
            <a:ext cx="3179804" cy="2178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7449" y="3765780"/>
            <a:ext cx="1786781" cy="2382374"/>
          </a:xfrm>
          <a:prstGeom prst="rect">
            <a:avLst/>
          </a:prstGeom>
        </p:spPr>
      </p:pic>
      <p:pic>
        <p:nvPicPr>
          <p:cNvPr id="10" name="Picture 2" descr="https://i.mycdn.me/i?r=AyH4iRPQ2q0otWIFepML2LxRPSd_2Y35DSC_ECm0gR0tf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078" y="4457408"/>
            <a:ext cx="2976678" cy="19844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1513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71600" y="1412776"/>
            <a:ext cx="7399734" cy="1325563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  <a:latin typeface="Golos"/>
              </a:rPr>
              <a:t>Экологическое 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Golos"/>
              </a:rPr>
              <a:t>просвещение и пропаганда здорового образа жизни</a:t>
            </a:r>
            <a:r>
              <a:rPr lang="ru-RU" sz="1800" dirty="0">
                <a:solidFill>
                  <a:schemeClr val="accent6">
                    <a:lumMod val="50000"/>
                  </a:schemeClr>
                </a:solidFill>
                <a:latin typeface="Golos"/>
              </a:rPr>
              <a:t/>
            </a:r>
            <a:br>
              <a:rPr lang="ru-RU" sz="1800" dirty="0">
                <a:solidFill>
                  <a:schemeClr val="accent6">
                    <a:lumMod val="50000"/>
                  </a:schemeClr>
                </a:solidFill>
                <a:latin typeface="Golos"/>
              </a:rPr>
            </a:b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  <a:latin typeface="Golos"/>
              </a:rPr>
              <a:t/>
            </a:r>
            <a:br>
              <a:rPr lang="ru-RU" sz="1800" dirty="0" smtClean="0">
                <a:solidFill>
                  <a:schemeClr val="accent6">
                    <a:lumMod val="50000"/>
                  </a:schemeClr>
                </a:solidFill>
                <a:latin typeface="Golos"/>
              </a:rPr>
            </a:br>
            <a:r>
              <a:rPr lang="ru-RU" sz="1600" dirty="0" smtClean="0">
                <a:solidFill>
                  <a:schemeClr val="tx1"/>
                </a:solidFill>
                <a:latin typeface="Golos"/>
              </a:rPr>
              <a:t>Формированию </a:t>
            </a:r>
            <a:r>
              <a:rPr lang="ru-RU" sz="1600" dirty="0">
                <a:solidFill>
                  <a:schemeClr val="tx1"/>
                </a:solidFill>
                <a:latin typeface="Golos"/>
              </a:rPr>
              <a:t>экологической культуры горожан способствуют выставки – размышления, часы информации, экологические игры к Всемирному Дню защиты окружающей среды, Международному Дню птиц. Они воспитывают у читателей чувство ответственности за принимаемые по отношению к окружающей среде решения. Часы публицистики, книжные выставки, обзоры поднимают наболевшие проблемы нашего общества – рост наркомании, проституции, особенно среди подростков. Как оставаться здоровым и студенту, и пенсионеру рассказывают выставки. Работа с социально незащищенными категориями пользователей. Пенсионеры и люди с ограниченными возможностями жизнедеятельности – в центре постоянного внимания библиотеки. Обзоры, беседы, книжные выставки, где представлены книги, которые помогают ответить на многие вопросы сегодняшнего дня.</a:t>
            </a:r>
            <a:r>
              <a:rPr lang="ru-RU" sz="1800" dirty="0">
                <a:solidFill>
                  <a:schemeClr val="tx1"/>
                </a:solidFill>
                <a:latin typeface="Golos"/>
              </a:rPr>
              <a:t> </a:t>
            </a:r>
            <a:r>
              <a:rPr lang="ru-RU" sz="1800" dirty="0">
                <a:solidFill>
                  <a:schemeClr val="accent6">
                    <a:lumMod val="50000"/>
                  </a:schemeClr>
                </a:solidFill>
                <a:latin typeface="Golos"/>
              </a:rPr>
              <a:t> </a:t>
            </a:r>
            <a:br>
              <a:rPr lang="ru-RU" sz="1800" dirty="0">
                <a:solidFill>
                  <a:schemeClr val="accent6">
                    <a:lumMod val="50000"/>
                  </a:schemeClr>
                </a:solidFill>
                <a:latin typeface="Golos"/>
              </a:rPr>
            </a:br>
            <a:endParaRPr lang="en-US" sz="1800" dirty="0">
              <a:solidFill>
                <a:schemeClr val="accent6">
                  <a:lumMod val="50000"/>
                </a:schemeClr>
              </a:solidFill>
              <a:latin typeface="Golos"/>
            </a:endParaRPr>
          </a:p>
        </p:txBody>
      </p:sp>
      <p:pic>
        <p:nvPicPr>
          <p:cNvPr id="2050" name="Picture 2" descr="https://i.mycdn.me/i?r=AyH4iRPQ2q0otWIFepML2LxRHc-_Z5299j83F-99T74EeA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55"/>
          <a:stretch/>
        </p:blipFill>
        <p:spPr bwMode="auto">
          <a:xfrm flipH="1">
            <a:off x="993443" y="3706557"/>
            <a:ext cx="2147035" cy="25202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25961"/>
          <a:stretch/>
        </p:blipFill>
        <p:spPr>
          <a:xfrm>
            <a:off x="5508104" y="3680117"/>
            <a:ext cx="2651055" cy="23870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 descr="https://i.mycdn.me/i?r=AyH4iRPQ2q0otWIFepML2LxRc11BsP8D4lYwS5f1k-nA3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317" y="4034501"/>
            <a:ext cx="2578323" cy="19337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82653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75656" y="-28528"/>
            <a:ext cx="7229783" cy="1325563"/>
          </a:xfrm>
          <a:noFill/>
        </p:spPr>
        <p:txBody>
          <a:bodyPr/>
          <a:lstStyle/>
          <a:p>
            <a:pPr algn="ctr"/>
            <a:r>
              <a:rPr lang="ru-RU" dirty="0" smtClean="0">
                <a:ln>
                  <a:solidFill>
                    <a:srgbClr val="ED331A"/>
                  </a:solidFill>
                </a:ln>
                <a:latin typeface="Graceful Mazurka" panose="02000606080000020004" pitchFamily="2" charset="0"/>
              </a:rPr>
              <a:t>Наши мероприятия</a:t>
            </a:r>
            <a:endParaRPr lang="en-US" dirty="0">
              <a:ln>
                <a:solidFill>
                  <a:srgbClr val="ED331A"/>
                </a:solidFill>
              </a:ln>
              <a:latin typeface="Graceful Mazurka" panose="02000606080000020004" pitchFamily="2" charset="0"/>
            </a:endParaRPr>
          </a:p>
        </p:txBody>
      </p:sp>
      <p:pic>
        <p:nvPicPr>
          <p:cNvPr id="5122" name="Picture 2" descr="https://i.mycdn.me/i?r=AyH4iRPQ2q0otWIFepML2LxRrhYwIk0hBrylqgjYNS1z3w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4" t="20250"/>
          <a:stretch/>
        </p:blipFill>
        <p:spPr bwMode="auto">
          <a:xfrm>
            <a:off x="269442" y="2420888"/>
            <a:ext cx="2041767" cy="26241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i.mycdn.me/i?r=AyH4iRPQ2q0otWIFepML2LxRTtljIAc-BeROjdzFqOcVy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23"/>
          <a:stretch/>
        </p:blipFill>
        <p:spPr bwMode="auto">
          <a:xfrm>
            <a:off x="5886549" y="1024297"/>
            <a:ext cx="3050840" cy="1929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t="15992"/>
          <a:stretch/>
        </p:blipFill>
        <p:spPr>
          <a:xfrm>
            <a:off x="6154005" y="3172214"/>
            <a:ext cx="2809080" cy="31464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6" name="Picture 6" descr="https://i.mycdn.me/i?r=AyH4iRPQ2q0otWIFepML2LxRxgXTMGk53CgQUdG2Bw2Wd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649" y="4509120"/>
            <a:ext cx="2968440" cy="2226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i.mycdn.me/i?r=AyH4iRPQ2q0otWIFepML2LxRQrqHyt-3ku3yRWd4WuXrX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931" y="2535140"/>
            <a:ext cx="2631973" cy="19739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s://i.mycdn.me/i?r=AyH4iRPQ2q0otWIFepML2LxRKVNUVgke_dRM8cRr8wPMSQ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025" y="880691"/>
            <a:ext cx="1680216" cy="14681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s://i.mycdn.me/i?r=AyH4iRPQ2q0otWIFepML2LxRKx7LJT04ZdRz9ON6KSrhyQ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0" t="8190" r="26291"/>
          <a:stretch/>
        </p:blipFill>
        <p:spPr bwMode="auto">
          <a:xfrm flipH="1">
            <a:off x="3673296" y="1024297"/>
            <a:ext cx="1843055" cy="186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https://i.mycdn.me/i?r=AyH4iRPQ2q0otWIFepML2LxRHFub-vkjQ_w6EjSrcUfxkQ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28" y="4927111"/>
            <a:ext cx="2411119" cy="18083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5178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314135"/>
            <a:ext cx="2695420" cy="20215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098" name="Picture 2" descr="https://i.mycdn.me/i?r=AyH4iRPQ2q0otWIFepML2LxRLxUovT_2BBMyKzTaMSf42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031" y="1884772"/>
            <a:ext cx="3264496" cy="24483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4100" name="Picture 4" descr="https://i.mycdn.me/i?r=AyH4iRPQ2q0otWIFepML2LxRSL_wViLO5mWdKYWHJzFeaQ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1854">
            <a:off x="6013385" y="267901"/>
            <a:ext cx="2616082" cy="17440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4102" name="Picture 6" descr="https://i.mycdn.me/i?r=AyH4iRPQ2q0otWIFepML2LxRhxEVf6pdnJMLP3O3RE8HqQ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2542">
            <a:off x="294629" y="2795352"/>
            <a:ext cx="2927619" cy="19517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4104" name="Picture 8" descr="https://i.mycdn.me/i?r=AyH4iRPQ2q0otWIFepML2LxRMhuTLAgvpQDkYaGEXjr3h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599">
            <a:off x="6989320" y="2603032"/>
            <a:ext cx="1944216" cy="12961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4106" name="Picture 10" descr="https://i.mycdn.me/i?r=AyH4iRPQ2q0otWIFepML2LxRac_zm_Ie-fhTRAWrxJyh4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744833"/>
            <a:ext cx="2678147" cy="20086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4108" name="Picture 12" descr="https://i.mycdn.me/i?r=AyH4iRPQ2q0otWIFepML2LxRT_wGItFzDqLhrsQNhvxXsQ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543" y="4333144"/>
            <a:ext cx="2923766" cy="21928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965724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EGO 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ITL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Blank">
  <a:themeElements>
    <a:clrScheme name="Custom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ADB9CA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53712</TotalTime>
  <Words>549</Words>
  <Application>Microsoft Office PowerPoint</Application>
  <PresentationFormat>Экран (4:3)</PresentationFormat>
  <Paragraphs>33</Paragraphs>
  <Slides>10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10</vt:i4>
      </vt:variant>
    </vt:vector>
  </HeadingPairs>
  <TitlesOfParts>
    <vt:vector size="21" baseType="lpstr">
      <vt:lpstr>Alice</vt:lpstr>
      <vt:lpstr>Arial</vt:lpstr>
      <vt:lpstr>Bookman Old Style</vt:lpstr>
      <vt:lpstr>Calibri</vt:lpstr>
      <vt:lpstr>Calibri Light</vt:lpstr>
      <vt:lpstr>Golos</vt:lpstr>
      <vt:lpstr>Graceful Mazurka</vt:lpstr>
      <vt:lpstr>PT Astra Serif</vt:lpstr>
      <vt:lpstr>LEGO TEMPLATE</vt:lpstr>
      <vt:lpstr>TITLES</vt:lpstr>
      <vt:lpstr>1_Blank</vt:lpstr>
      <vt:lpstr> МБУК «ЦБС Пуровского района»  Филиал п. Пуровск</vt:lpstr>
      <vt:lpstr>Информационная справка</vt:lpstr>
      <vt:lpstr>Презентация PowerPoint</vt:lpstr>
      <vt:lpstr>ОСНОВНЫЕ ХАРАКТЕРИСТИКИ ДЕЯТЕЛЬНОСТИ НА 01.01.2022:  Библиотека п. Пуровск – это:   ►700 читателей разного возраста;   ►14865 книговыдач;   ►9985посещений;  ►электронный каталог – 11919 записей </vt:lpstr>
      <vt:lpstr>ОСНОВНЫЕ НАПРАВЛЕНИЯ РАБОТЫ: </vt:lpstr>
      <vt:lpstr> </vt:lpstr>
      <vt:lpstr>Экологическое просвещение и пропаганда здорового образа жизни  Формированию экологической культуры горожан способствуют выставки – размышления, часы информации, экологические игры к Всемирному Дню защиты окружающей среды, Международному Дню птиц. Они воспитывают у читателей чувство ответственности за принимаемые по отношению к окружающей среде решения. Часы публицистики, книжные выставки, обзоры поднимают наболевшие проблемы нашего общества – рост наркомании, проституции, особенно среди подростков. Как оставаться здоровым и студенту, и пенсионеру рассказывают выставки. Работа с социально незащищенными категориями пользователей. Пенсионеры и люди с ограниченными возможностями жизнедеятельности – в центре постоянного внимания библиотеки. Обзоры, беседы, книжные выставки, где представлены книги, которые помогают ответить на многие вопросы сегодняшнего дня.   </vt:lpstr>
      <vt:lpstr>Наши мероприятия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LEGO - Template for PowerPoint</dc:title>
  <dc:creator>showeet.com</dc:creator>
  <dc:description>© Copyright Showeet.com</dc:description>
  <cp:lastModifiedBy>Пользователь</cp:lastModifiedBy>
  <cp:revision>13</cp:revision>
  <dcterms:created xsi:type="dcterms:W3CDTF">2011-05-09T14:18:21Z</dcterms:created>
  <dcterms:modified xsi:type="dcterms:W3CDTF">2022-07-13T13:18:31Z</dcterms:modified>
  <cp:category>Templates</cp:category>
</cp:coreProperties>
</file>