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МОО Союз Ветеранов Боевых Действий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4647" y="1700808"/>
            <a:ext cx="3096344" cy="1345704"/>
          </a:xfrm>
        </p:spPr>
        <p:txBody>
          <a:bodyPr/>
          <a:lstStyle/>
          <a:p>
            <a:r>
              <a:rPr lang="ru-RU" dirty="0" err="1" smtClean="0"/>
              <a:t>г.Новоуральск</a:t>
            </a:r>
            <a:endParaRPr lang="ru-RU" dirty="0"/>
          </a:p>
        </p:txBody>
      </p:sp>
      <p:pic>
        <p:nvPicPr>
          <p:cNvPr id="1026" name="Picture 2" descr="C:\Users\hot_r\OneDrive\Рабочий стол\СВБД\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514006" cy="35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Содействие удовлетворению потребностей ветеранов войн и военных конфликтов;</a:t>
            </a:r>
          </a:p>
          <a:p>
            <a:r>
              <a:rPr lang="ru-RU" sz="2000" dirty="0" smtClean="0"/>
              <a:t>Содействие достижению повышению духовного уровня ветеранов войн и военных конфликтов;</a:t>
            </a:r>
          </a:p>
          <a:p>
            <a:r>
              <a:rPr lang="ru-RU" sz="2000" dirty="0" smtClean="0"/>
              <a:t>Содействию формированию общественного мнения в направлении более внимательного отношения к ветеранам боевых действий;</a:t>
            </a:r>
          </a:p>
          <a:p>
            <a:r>
              <a:rPr lang="ru-RU" sz="2000" dirty="0" smtClean="0"/>
              <a:t>Осуществление деятельности по увековечиванию памяти погибших в воинах, вооруженных конфликтах, антитеррористических операциях;</a:t>
            </a:r>
          </a:p>
          <a:p>
            <a:r>
              <a:rPr lang="ru-RU" sz="2000" dirty="0" smtClean="0"/>
              <a:t>Воспитание в подрастающем поколение патриотизма, исторической памяти.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53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Представление, защита и реализация конструктивных и иных законных прав и интересов членов Организации, и их семей, членов семей погибших и пропавших без вести военнослужащих</a:t>
            </a:r>
            <a:r>
              <a:rPr lang="ru-RU" dirty="0" smtClean="0"/>
              <a:t>;</a:t>
            </a:r>
          </a:p>
          <a:p>
            <a:r>
              <a:rPr lang="ru-RU" sz="2000" dirty="0" smtClean="0"/>
              <a:t>Развитие и поддержка волонтерских движений Организации, оказывающих помощь военнослужащим, ветеранам боевых действий, военным РФ участвующим в локальных войнах;</a:t>
            </a:r>
          </a:p>
          <a:p>
            <a:r>
              <a:rPr lang="ru-RU" sz="2000" dirty="0" smtClean="0"/>
              <a:t>Сотрудничество с государственными, общественными и иными организациями для достижения целей организации</a:t>
            </a:r>
          </a:p>
          <a:p>
            <a:r>
              <a:rPr lang="ru-RU" sz="2000" dirty="0" smtClean="0"/>
              <a:t>Сотрудничество с Администрацией ГО </a:t>
            </a:r>
            <a:r>
              <a:rPr lang="ru-RU" sz="2000" dirty="0" err="1" smtClean="0"/>
              <a:t>Новоуральский</a:t>
            </a:r>
            <a:r>
              <a:rPr lang="ru-RU" sz="2000" dirty="0" smtClean="0"/>
              <a:t> и УО </a:t>
            </a:r>
            <a:r>
              <a:rPr lang="ru-RU" sz="2000" dirty="0" err="1" smtClean="0"/>
              <a:t>г.Новоуральска</a:t>
            </a:r>
            <a:r>
              <a:rPr lang="ru-RU" sz="2000" dirty="0" smtClean="0"/>
              <a:t> для реализации проектов по патриотическому воспитанию подрастающего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145098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деятельность</a:t>
            </a:r>
            <a:endParaRPr lang="ru-RU" dirty="0"/>
          </a:p>
        </p:txBody>
      </p:sp>
      <p:pic>
        <p:nvPicPr>
          <p:cNvPr id="2051" name="Picture 3" descr="C:\Users\hot_r\OneDrive\Рабочий стол\СВБД\гу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9572"/>
            <a:ext cx="6696744" cy="43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гуманитарной помощи</a:t>
            </a:r>
            <a:endParaRPr lang="ru-RU" dirty="0"/>
          </a:p>
        </p:txBody>
      </p:sp>
      <p:pic>
        <p:nvPicPr>
          <p:cNvPr id="3" name="Picture 2" descr="C:\Users\hot_r\OneDrive\Рабочий стол\СВБД\гу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1356"/>
            <a:ext cx="6984776" cy="45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8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маскировочных сетей</a:t>
            </a:r>
            <a:endParaRPr lang="ru-RU" dirty="0"/>
          </a:p>
        </p:txBody>
      </p:sp>
      <p:pic>
        <p:nvPicPr>
          <p:cNvPr id="4098" name="Picture 2" descr="C:\Users\hot_r\OneDrive\Рабочий стол\СВБД\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5750"/>
            <a:ext cx="57531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7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t_r\OneDrive\Рабочий стол\СВБД\с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963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8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pic>
        <p:nvPicPr>
          <p:cNvPr id="3" name="Picture 2" descr="C:\Users\hot_r\OneDrive\Рабочий стол\СВБД\дет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5382"/>
            <a:ext cx="5753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52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159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МОО Союз Ветеранов Боевых Действий</vt:lpstr>
      <vt:lpstr>Наши цели:</vt:lpstr>
      <vt:lpstr>Наши задачи:</vt:lpstr>
      <vt:lpstr>Наша деятельность</vt:lpstr>
      <vt:lpstr>Сбор гуманитарной помощи</vt:lpstr>
      <vt:lpstr>Плетение маскировочных сетей</vt:lpstr>
      <vt:lpstr>Презентация PowerPoint</vt:lpstr>
      <vt:lpstr>Патриотическое воспитание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МОО Союз Ветеранов Боевых Действий</dc:title>
  <dc:creator>Alex Pereev</dc:creator>
  <cp:lastModifiedBy>Alex Pereev</cp:lastModifiedBy>
  <cp:revision>6</cp:revision>
  <dcterms:created xsi:type="dcterms:W3CDTF">2024-04-15T04:04:50Z</dcterms:created>
  <dcterms:modified xsi:type="dcterms:W3CDTF">2024-04-15T09:25:46Z</dcterms:modified>
</cp:coreProperties>
</file>