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0" r:id="rId4"/>
    <p:sldId id="258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6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64" d="100"/>
          <a:sy n="64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CC95-9177-48B9-93AC-E228869F3D52}" type="datetimeFigureOut">
              <a:rPr lang="ru-RU" smtClean="0"/>
              <a:pPr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D241-D557-44C0-9252-1DEEDAF43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Мастерская «Сладость в радость»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pic>
        <p:nvPicPr>
          <p:cNvPr id="7" name="Рисунок 6" descr="XX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628800"/>
            <a:ext cx="3986272" cy="3869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4139952" cy="692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zsUiPRoUk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2656"/>
            <a:ext cx="3312368" cy="2679298"/>
          </a:xfrm>
          <a:prstGeom prst="rect">
            <a:avLst/>
          </a:prstGeom>
        </p:spPr>
      </p:pic>
      <p:pic>
        <p:nvPicPr>
          <p:cNvPr id="11" name="Рисунок 10" descr="07x9fpGKV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852936"/>
            <a:ext cx="2103696" cy="3016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5544616" cy="4968552"/>
          </a:xfrm>
        </p:spPr>
        <p:txBody>
          <a:bodyPr>
            <a:noAutofit/>
          </a:bodyPr>
          <a:lstStyle/>
          <a:p>
            <a:pPr indent="457200"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 на взаимодействие молодёжи с детьми с ОВЗ, ветеранами и инвалидами, изготовление студентами для них кондитерских изделий,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печенья,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маффинов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тортов и др.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Участники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руководством педагога-психолога,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кондитера - любителя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выпекают, украшают угощение для различных спортивных и праздничных мероприятий с участием детей с ОВЗ и инвалидов, на дни рождения пожилых людей и детей с ОВЗ.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Молодое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поколение учится кондитерскому искусству, при этом делают доброе дело. При изготовлении они вкладывают частицу своей души, продумывают все детали по оформлению сладости и поздравлению именинников.</a:t>
            </a:r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0"/>
            <a:ext cx="3869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Аннотация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0"/>
            <a:ext cx="4067944" cy="692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w7LqSwl0H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068960"/>
            <a:ext cx="3635896" cy="2888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rmAutofit/>
          </a:bodyPr>
          <a:lstStyle/>
          <a:p>
            <a:pPr indent="457200" algn="l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620689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человек, независимо от своего статуса и положения хочет быть признан обществом, а особенно  дети с ОВЗ, пожилые и инвалиды. Они больше других нуждаются в общении, так как их круг общения ограничен. День Рождения прекрасный повод, чтобы молодое поколение пришли поздравить и вручить подарок, приготовленный своими руками. Наш проект позволит семьям с детьми инвалидами и  с детьми с ОВЗ почувствовать себя значимыми и нужными обществу, а среди молодежной среды привлечь большее количество волонтеров, ведь мы создаём для них увлекательный, творческий процесс, который дополнит радость светящихся глаз от одариваемых.</a:t>
            </a:r>
            <a:endParaRPr lang="ru-RU" sz="2000" dirty="0"/>
          </a:p>
        </p:txBody>
      </p:sp>
      <p:pic>
        <p:nvPicPr>
          <p:cNvPr id="9" name="Рисунок 8" descr="35N2KzPL27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3" y="-13973"/>
            <a:ext cx="2232248" cy="305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0" y="0"/>
            <a:ext cx="3851920" cy="6926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OjGPtdE7i2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152046"/>
            <a:ext cx="4248472" cy="294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формирование духовно-нравственной личности через ценности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позиции, милосердия, толерантности;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побуждение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интереса к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добровольничеству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у студентов;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семей с детьми инвалидами;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7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помощь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пожилым людям.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0"/>
            <a:ext cx="4355976" cy="76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аудитория: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zgSvWRB1317YbLOuxzkVNVM6aBRifLYijBZS6DZohF_mo4UDQxRnJgjDE7aER2mWe-gAG7LHE0RhJpJ8b6QNpVCy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8" y="2708920"/>
            <a:ext cx="4716016" cy="3194746"/>
          </a:xfrm>
          <a:prstGeom prst="rect">
            <a:avLst/>
          </a:prstGeom>
        </p:spPr>
      </p:pic>
      <p:pic>
        <p:nvPicPr>
          <p:cNvPr id="12" name="Рисунок 11" descr="e0TxNFez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3454095" cy="2612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2694161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Дети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ОВЗ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Пожилые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люди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Инвалиды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pic>
        <p:nvPicPr>
          <p:cNvPr id="11" name="Рисунок 10" descr="6R83bwFlY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88640"/>
            <a:ext cx="3671649" cy="2448244"/>
          </a:xfrm>
          <a:prstGeom prst="rect">
            <a:avLst/>
          </a:prstGeom>
        </p:spPr>
      </p:pic>
      <p:sp>
        <p:nvSpPr>
          <p:cNvPr id="15" name="Нашивка 14"/>
          <p:cNvSpPr/>
          <p:nvPr/>
        </p:nvSpPr>
        <p:spPr>
          <a:xfrm>
            <a:off x="467544" y="1412776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67544" y="1916832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467544" y="242088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0"/>
            <a:ext cx="3491880" cy="620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Andalus" pitchFamily="18" charset="-78"/>
              </a:rPr>
              <a:t/>
            </a:r>
            <a:br>
              <a:rPr lang="ru-RU" sz="2400" dirty="0">
                <a:latin typeface="Times New Roman" pitchFamily="18" charset="0"/>
                <a:cs typeface="Andalus" pitchFamily="18" charset="-78"/>
              </a:rPr>
            </a:br>
            <a:r>
              <a:rPr lang="ru-RU" sz="2400" dirty="0" smtClean="0">
                <a:latin typeface="Times New Roman" pitchFamily="18" charset="0"/>
                <a:cs typeface="Andalus" pitchFamily="18" charset="-78"/>
              </a:rPr>
              <a:t>        </a:t>
            </a:r>
            <a:br>
              <a:rPr lang="ru-RU" sz="2400" dirty="0" smtClean="0">
                <a:latin typeface="Times New Roman" pitchFamily="18" charset="0"/>
                <a:cs typeface="Andalus" pitchFamily="18" charset="-78"/>
              </a:rPr>
            </a:br>
            <a:r>
              <a:rPr lang="ru-RU" sz="2400" dirty="0">
                <a:latin typeface="Times New Roman" pitchFamily="18" charset="0"/>
                <a:cs typeface="Andalus" pitchFamily="18" charset="-78"/>
              </a:rPr>
              <a:t> </a:t>
            </a:r>
            <a:r>
              <a:rPr lang="ru-RU" sz="2400" dirty="0" smtClean="0">
                <a:latin typeface="Times New Roman" pitchFamily="18" charset="0"/>
                <a:cs typeface="Andalus" pitchFamily="18" charset="-78"/>
              </a:rPr>
              <a:t>       Формирование </a:t>
            </a:r>
            <a:r>
              <a:rPr lang="ru-RU" sz="2400" dirty="0">
                <a:latin typeface="Times New Roman" pitchFamily="18" charset="0"/>
                <a:cs typeface="Andalus" pitchFamily="18" charset="-78"/>
              </a:rPr>
              <a:t>позитивного влияния на студентов при выборе ими жизненных ценностей, через социальную активность.</a:t>
            </a:r>
            <a:br>
              <a:rPr lang="ru-RU" sz="2400" dirty="0">
                <a:latin typeface="Times New Roman" pitchFamily="18" charset="0"/>
                <a:cs typeface="Andalus" pitchFamily="18" charset="-78"/>
              </a:rPr>
            </a:br>
            <a:r>
              <a:rPr lang="ru-RU" sz="2400" dirty="0" smtClean="0">
                <a:latin typeface="Times New Roman" pitchFamily="18" charset="0"/>
                <a:cs typeface="Andalus" pitchFamily="18" charset="-78"/>
              </a:rPr>
              <a:t>        Стимулирование </a:t>
            </a:r>
            <a:r>
              <a:rPr lang="ru-RU" sz="2400" dirty="0">
                <a:latin typeface="Times New Roman" pitchFamily="18" charset="0"/>
                <a:cs typeface="Andalus" pitchFamily="18" charset="-78"/>
              </a:rPr>
              <a:t>участия в добровольческой деятельности обучающихся в Брянском государственном училище олимпийского резерва.</a:t>
            </a:r>
            <a:br>
              <a:rPr lang="ru-RU" sz="2400" dirty="0">
                <a:latin typeface="Times New Roman" pitchFamily="18" charset="0"/>
                <a:cs typeface="Andalus" pitchFamily="18" charset="-78"/>
              </a:rPr>
            </a:br>
            <a:r>
              <a:rPr lang="ru-RU" sz="2400" dirty="0" smtClean="0">
                <a:latin typeface="Times New Roman" pitchFamily="18" charset="0"/>
                <a:cs typeface="Andalus" pitchFamily="18" charset="-78"/>
              </a:rPr>
              <a:t>        Проведение </a:t>
            </a:r>
            <a:r>
              <a:rPr lang="ru-RU" sz="2400" dirty="0">
                <a:latin typeface="Times New Roman" pitchFamily="18" charset="0"/>
                <a:cs typeface="Andalus" pitchFamily="18" charset="-78"/>
              </a:rPr>
              <a:t>социально значимых акций, с целью оказания помощи социально-незащищенным категориям населения: инвалиды, пенсионеры,  дети с ОВЗ.</a:t>
            </a:r>
            <a:br>
              <a:rPr lang="ru-RU" sz="2400" dirty="0">
                <a:latin typeface="Times New Roman" pitchFamily="18" charset="0"/>
                <a:cs typeface="Andalus" pitchFamily="18" charset="-78"/>
              </a:rPr>
            </a:br>
            <a:r>
              <a:rPr lang="ru-RU" sz="2400" dirty="0" smtClean="0">
                <a:latin typeface="Times New Roman" pitchFamily="18" charset="0"/>
                <a:cs typeface="Andalus" pitchFamily="18" charset="-78"/>
              </a:rPr>
              <a:t>        Содействие</a:t>
            </a:r>
            <a:r>
              <a:rPr lang="ru-RU" sz="2400" dirty="0">
                <a:latin typeface="Times New Roman" pitchFamily="18" charset="0"/>
                <a:cs typeface="Andalus" pitchFamily="18" charset="-78"/>
              </a:rPr>
              <a:t> улучшению морально-психологического состояния детей-инвалидов через организацию общения.</a:t>
            </a:r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sp>
        <p:nvSpPr>
          <p:cNvPr id="7" name="Нашивка 6"/>
          <p:cNvSpPr/>
          <p:nvPr/>
        </p:nvSpPr>
        <p:spPr>
          <a:xfrm>
            <a:off x="611560" y="836712"/>
            <a:ext cx="288032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11560" y="1988840"/>
            <a:ext cx="288032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11560" y="4149080"/>
            <a:ext cx="288032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611560" y="2996952"/>
            <a:ext cx="288032" cy="1966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6264696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на различных площадках и мероприятиях любого уровня, обладает огромным потенциалом для решения самых разных социальных проблем, обучающими, способствует улучшению морально-психологического состояния детей-инвалидов через организацию общения, является увлекательной формой развития коммуникативных связей студентов-волонтеров с людьми с ОВЗ.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20209063_42-phonoteka_org-p-fon-dlya-volonterstva-5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47325"/>
            <a:ext cx="4499992" cy="1710675"/>
          </a:xfrm>
          <a:prstGeom prst="rect">
            <a:avLst/>
          </a:prstGeom>
        </p:spPr>
      </p:pic>
      <p:pic>
        <p:nvPicPr>
          <p:cNvPr id="6" name="Рисунок 5" descr="1620209063_42-phonoteka_org-p-fon-dlya-volonterstva-5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5147325"/>
            <a:ext cx="4572000" cy="1710675"/>
          </a:xfrm>
          <a:prstGeom prst="rect">
            <a:avLst/>
          </a:prstGeom>
        </p:spPr>
      </p:pic>
      <p:pic>
        <p:nvPicPr>
          <p:cNvPr id="1026" name="Picture 2" descr="D:\проект1\Мастер-класс\D-AMijZul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58363"/>
            <a:ext cx="2915815" cy="2186861"/>
          </a:xfrm>
          <a:prstGeom prst="rect">
            <a:avLst/>
          </a:prstGeom>
          <a:noFill/>
        </p:spPr>
      </p:pic>
      <p:pic>
        <p:nvPicPr>
          <p:cNvPr id="1027" name="Picture 3" descr="D:\проект1\Мастер-класс\IZttLkApub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6550" y="476672"/>
            <a:ext cx="277745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rgbClr val="F3DFE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81F4D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159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Мастерская «Сладость в радость» </vt:lpstr>
      <vt:lpstr>            Проект направлен на взаимодействие молодёжи с детьми с ОВЗ, ветеранами и инвалидами, изготовление студентами для них кондитерских изделий, в виде печенья, маффинов, тортов и др.       Участники под руководством педагога-психолога, кондитера - любителя выпекают, украшают угощение для различных спортивных и праздничных мероприятий с участием детей с ОВЗ и инвалидов, на дни рождения пожилых людей и детей с ОВЗ.        Молодое поколение учится кондитерскому искусству, при этом делают доброе дело. При изготовлении они вкладывают частицу своей души, продумывают все детали по оформлению сладости и поздравлению именинников.</vt:lpstr>
      <vt:lpstr>Актуальность: </vt:lpstr>
      <vt:lpstr> Цель проекта:   √ развитие эмпатии, формирование духовно-нравственной личности через ценности волонтерство;  √ формирование активной жизненной позиции, милосердия, толерантности;   √ побуждение интереса к добровольничеству у студентов;   √ поддержка семей с детьми инвалидами;  √ помощь пожилым людям. </vt:lpstr>
      <vt:lpstr>       Дети с ОВЗ       Пожилые люди       Инвалиды</vt:lpstr>
      <vt:lpstr>                  Формирование позитивного влияния на студентов при выборе ими жизненных ценностей, через социальную активность.         Стимулирование участия в добровольческой деятельности обучающихся в Брянском государственном училище олимпийского резерва.         Проведение социально значимых акций, с целью оказания помощи социально-незащищенным категориям населения: инвалиды, пенсионеры,  дети с ОВЗ.         Содействие улучшению морально-психологического состояния детей-инвалидов через организацию общения.</vt:lpstr>
      <vt:lpstr>Реализуется на различных площадках и мероприятиях любого уровня, обладает огромным потенциалом для решения самых разных социальных проблем, обучающими, способствует улучшению морально-психологического состояния детей-инвалидов через организацию общения, является увлекательной формой развития коммуникативных связей студентов-волонтеров с людьми с ОВЗ.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BGUOR</dc:creator>
  <cp:lastModifiedBy>User</cp:lastModifiedBy>
  <cp:revision>12</cp:revision>
  <dcterms:created xsi:type="dcterms:W3CDTF">2022-08-08T16:43:25Z</dcterms:created>
  <dcterms:modified xsi:type="dcterms:W3CDTF">2023-05-13T17:33:26Z</dcterms:modified>
</cp:coreProperties>
</file>