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67" r:id="rId2"/>
    <p:sldId id="257" r:id="rId3"/>
    <p:sldId id="264" r:id="rId4"/>
    <p:sldId id="260" r:id="rId5"/>
    <p:sldId id="268" r:id="rId6"/>
    <p:sldId id="265" r:id="rId7"/>
    <p:sldId id="262" r:id="rId8"/>
    <p:sldId id="266" r:id="rId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11"/>
      <p:bold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Source Code Pro" panose="020B0509030403020204" pitchFamily="49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0890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b69ef0b44_0_1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b69ef0b44_0_1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5b69ef0b44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5b69ef0b44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b69ef0b44_0_1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b69ef0b44_0_1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26464802-0E8E-3D12-8984-DD100F1F0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5b69ef0b44_0_1682:notes">
            <a:extLst>
              <a:ext uri="{FF2B5EF4-FFF2-40B4-BE49-F238E27FC236}">
                <a16:creationId xmlns:a16="http://schemas.microsoft.com/office/drawing/2014/main" id="{6785BEE0-8FBF-D1E1-742A-68E06FDA1B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5b69ef0b44_0_1682:notes">
            <a:extLst>
              <a:ext uri="{FF2B5EF4-FFF2-40B4-BE49-F238E27FC236}">
                <a16:creationId xmlns:a16="http://schemas.microsoft.com/office/drawing/2014/main" id="{88A22429-F96A-6ADA-D760-BD85C8AC17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25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b69ef0b4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b69ef0b44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b69ef0b44_0_1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b69ef0b44_0_1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b69ef0b44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b69ef0b44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2"/>
                </a:solidFill>
              </a:rPr>
              <a:t>Творческий десант Приамурья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0" y="3890400"/>
            <a:ext cx="9088998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ru-RU" sz="2000" dirty="0"/>
              <a:t>Цель: Развитие литературно-художественного творчества </a:t>
            </a:r>
          </a:p>
          <a:p>
            <a:pPr marL="0" lvl="0" indent="0"/>
            <a:r>
              <a:rPr lang="ru-RU" sz="2000" dirty="0"/>
              <a:t>и повышение общекультурного уровня среди жителей Амурской области через организацию творческих встреч </a:t>
            </a:r>
          </a:p>
          <a:p>
            <a:pPr marL="0" lvl="0" indent="0"/>
            <a:r>
              <a:rPr lang="ru-RU" sz="2000" dirty="0"/>
              <a:t>с писателями, музыкантами и художниками Амурской области, в том числе и Архаринского округа </a:t>
            </a:r>
            <a:endParaRPr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842039" y="2864312"/>
            <a:ext cx="115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val="246231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58625" y="1167398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219287" y="2791574"/>
            <a:ext cx="3776445" cy="16012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ЭТО ОРГАНИЗАЦИЯ ТВОРЧЕСКИХ ВСТРЕЧ С ПИСАТЕЛЯМИ, ХУДОЖНИКАМИ И МУЗЫКАНТАМИ АМУРСКОЙ ОБЛАСТИ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ДЛЯ ЖИТЕЛЕЙ АРХАРИНСКОГО, БУРЕЙСКОГО ОКРУГОВ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 ГОРОДА РАЙЧИХИНСКА 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68698D-234C-FBD2-A544-35D77892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872" y="61876"/>
            <a:ext cx="2353607" cy="176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E5D336-5F50-9790-59DE-EE9A330B0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80" y="1705349"/>
            <a:ext cx="3776445" cy="217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FC903E-C522-7878-18DF-2EC50D021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26" y="80353"/>
            <a:ext cx="2328970" cy="1746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CA266D-6164-92B7-41F3-1358693A1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527" y="3778298"/>
            <a:ext cx="1820269" cy="1365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85E08D-EF40-4F2A-5B82-30E30A2D0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5957" y="3823181"/>
            <a:ext cx="1760425" cy="132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A3C2F7-1312-E3A2-308C-BDD64FC207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1387" b="4828"/>
          <a:stretch/>
        </p:blipFill>
        <p:spPr>
          <a:xfrm>
            <a:off x="7765590" y="3828049"/>
            <a:ext cx="1342070" cy="132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85950" y="19085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4270875" y="579375"/>
            <a:ext cx="4689300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ru" sz="1700" dirty="0"/>
              <a:t>87 творческих встреч с 2016 по 2024 гг;</a:t>
            </a:r>
            <a:endParaRPr sz="1700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ru" sz="1700" dirty="0"/>
              <a:t>около 3 000 участников, в т.ч. </a:t>
            </a:r>
            <a:r>
              <a:rPr lang="ru-RU" sz="1700" dirty="0"/>
              <a:t>ш</a:t>
            </a:r>
            <a:r>
              <a:rPr lang="ru" sz="1700" dirty="0"/>
              <a:t>кольников – 60%;</a:t>
            </a:r>
            <a:endParaRPr sz="17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ru" sz="1700" dirty="0"/>
              <a:t>участники десанта: писатели, музыканты, художники – всего 43 чел,;</a:t>
            </a:r>
            <a:endParaRPr sz="17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ru-RU" sz="1700" dirty="0"/>
              <a:t>в</a:t>
            </a:r>
            <a:r>
              <a:rPr lang="ru" sz="1700" dirty="0"/>
              <a:t> т.ч. члены различых союзов: Виктор Игнатенко, Светлана Кулигина, Александр Ярошенко, Александр Курако, Евгений Зверев, Наталия Саяпина и др.;</a:t>
            </a:r>
            <a:endParaRPr sz="17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ru" sz="1700" dirty="0"/>
              <a:t>программа работает для всех социальных групп.     </a:t>
            </a:r>
            <a:endParaRPr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65500" y="12567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265500" y="3190799"/>
            <a:ext cx="3325200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ЭТО ИЗУЧЕНИЕ ЛИТЕРАТУРЫ АМУРСКОЙ ОБЛАСТИ</a:t>
            </a:r>
            <a:endParaRPr dirty="0"/>
          </a:p>
        </p:txBody>
      </p:sp>
      <p:sp>
        <p:nvSpPr>
          <p:cNvPr id="90" name="Google Shape;90;p17"/>
          <p:cNvSpPr txBox="1"/>
          <p:nvPr/>
        </p:nvSpPr>
        <p:spPr>
          <a:xfrm>
            <a:off x="3988976" y="4504625"/>
            <a:ext cx="4887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Comic Sans MS"/>
                <a:ea typeface="Comic Sans MS"/>
                <a:cs typeface="Comic Sans MS"/>
                <a:sym typeface="Comic Sans MS"/>
              </a:rPr>
              <a:t>Встреча писателей Амурской области в Архаринской центральной библиотеке, октябрь 2024 г.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008D51-F0E1-A747-AE82-A98F5F652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01" y="282006"/>
            <a:ext cx="5241593" cy="3931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>
          <a:extLst>
            <a:ext uri="{FF2B5EF4-FFF2-40B4-BE49-F238E27FC236}">
              <a16:creationId xmlns:a16="http://schemas.microsoft.com/office/drawing/2014/main" id="{0CF61AB0-31A4-3972-6865-0C25CDB00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>
            <a:extLst>
              <a:ext uri="{FF2B5EF4-FFF2-40B4-BE49-F238E27FC236}">
                <a16:creationId xmlns:a16="http://schemas.microsoft.com/office/drawing/2014/main" id="{C600B0FA-99B8-B4E0-5023-D9F5A8C19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5500" y="12567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89" name="Google Shape;89;p17">
            <a:extLst>
              <a:ext uri="{FF2B5EF4-FFF2-40B4-BE49-F238E27FC236}">
                <a16:creationId xmlns:a16="http://schemas.microsoft.com/office/drawing/2014/main" id="{FD4BEB37-3382-AA05-24D0-8EC90C743A7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5500" y="3073921"/>
            <a:ext cx="3325200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ЭТО МАСТЕР-КЛАССЫ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ОТ ВЕДУЩИХ ХУДОЖНИКОВ ДЛЯ ОБУЧАЮЩИХСЯ В ШКОЛЕ ИСКУССТВ НА ХУДОЖЕСТВЕННОМ ОТДЕЛЕНИИ</a:t>
            </a:r>
            <a:endParaRPr dirty="0"/>
          </a:p>
        </p:txBody>
      </p:sp>
      <p:sp>
        <p:nvSpPr>
          <p:cNvPr id="90" name="Google Shape;90;p17">
            <a:extLst>
              <a:ext uri="{FF2B5EF4-FFF2-40B4-BE49-F238E27FC236}">
                <a16:creationId xmlns:a16="http://schemas.microsoft.com/office/drawing/2014/main" id="{0F371B00-DF89-64AF-7532-0291A77C4F6B}"/>
              </a:ext>
            </a:extLst>
          </p:cNvPr>
          <p:cNvSpPr txBox="1"/>
          <p:nvPr/>
        </p:nvSpPr>
        <p:spPr>
          <a:xfrm>
            <a:off x="4016189" y="4400415"/>
            <a:ext cx="4887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Comic Sans MS"/>
                <a:ea typeface="Comic Sans MS"/>
                <a:cs typeface="Comic Sans MS"/>
                <a:sym typeface="Comic Sans MS"/>
              </a:rPr>
              <a:t>Встреча художников Амурской области (Наталия Саяпина, Сергей Берлин, Евгений Зверев) с обучающимися Архаринской школы искусств в октябре 2019, 2023, 2024 гг.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CC19BD-00B0-BF72-FFC8-A8455E91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b="30412"/>
          <a:stretch/>
        </p:blipFill>
        <p:spPr>
          <a:xfrm>
            <a:off x="4016189" y="117749"/>
            <a:ext cx="2330572" cy="216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AA53EF-22A4-661A-8B3F-A80617AFE2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45" t="13388" b="28553"/>
          <a:stretch/>
        </p:blipFill>
        <p:spPr>
          <a:xfrm>
            <a:off x="4355025" y="2217959"/>
            <a:ext cx="3983473" cy="228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F687A7-91D2-60BE-DDAC-3868635A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336" t="17160" r="11910" b="2824"/>
          <a:stretch/>
        </p:blipFill>
        <p:spPr>
          <a:xfrm>
            <a:off x="6633951" y="231285"/>
            <a:ext cx="2242925" cy="198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57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85950" y="19085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4455750" y="867475"/>
            <a:ext cx="4140600" cy="2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Встречи с творческими людьми благотворно влияют на сознание и мироощущения подростков и молодёжи, заставляя их по-новому взглянуть на мир, окружающую действительность, задуматься о своей дальнейшей жизни.</a:t>
            </a:r>
            <a:endParaRPr dirty="0"/>
          </a:p>
        </p:txBody>
      </p:sp>
      <p:sp>
        <p:nvSpPr>
          <p:cNvPr id="129" name="Google Shape;129;p22"/>
          <p:cNvSpPr txBox="1"/>
          <p:nvPr/>
        </p:nvSpPr>
        <p:spPr>
          <a:xfrm>
            <a:off x="5022900" y="305075"/>
            <a:ext cx="24477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265500" y="12567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265500" y="3190799"/>
            <a:ext cx="3325200" cy="9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ЭТО ЗНАКОМСТВО С ЛИТЕРАТУРНЫМ ТВОРЧЕСТВОМ МЕСТНЫХ САМОБЫТНЫХ АВТОРОВ</a:t>
            </a:r>
            <a:endParaRPr/>
          </a:p>
        </p:txBody>
      </p:sp>
      <p:sp>
        <p:nvSpPr>
          <p:cNvPr id="106" name="Google Shape;106;p19"/>
          <p:cNvSpPr txBox="1"/>
          <p:nvPr/>
        </p:nvSpPr>
        <p:spPr>
          <a:xfrm>
            <a:off x="3988976" y="4504625"/>
            <a:ext cx="48879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latin typeface="Comic Sans MS"/>
                <a:ea typeface="Comic Sans MS"/>
                <a:cs typeface="Comic Sans MS"/>
                <a:sym typeface="Comic Sans MS"/>
              </a:rPr>
              <a:t>Выступление Ирины Росовой перед архаринскими читателями в библиотеке с презентацией новой книги</a:t>
            </a:r>
            <a:endParaRPr sz="12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6E8FFA-8BA2-4431-781C-9384000B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488" y="666894"/>
            <a:ext cx="4553482" cy="341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/>
          </p:nvPr>
        </p:nvSpPr>
        <p:spPr>
          <a:xfrm>
            <a:off x="385950" y="1908575"/>
            <a:ext cx="3389400" cy="15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Творческий десант Приамурья</a:t>
            </a:r>
            <a:endParaRPr dirty="0"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>
            <a:off x="3519777" y="305075"/>
            <a:ext cx="5147284" cy="2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А</a:t>
            </a:r>
            <a:r>
              <a:rPr lang="ru" dirty="0"/>
              <a:t>втор программы – А.А. Проскурякова, заведующий отделом обслуживания МБУК «ЦБС Архаринского округа»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000" dirty="0"/>
          </a:p>
          <a:p>
            <a:pPr marL="0" lvl="0" indent="0" algn="l"/>
            <a:r>
              <a:rPr lang="ru-RU" dirty="0"/>
              <a:t>2016 г. – </a:t>
            </a:r>
            <a:r>
              <a:rPr lang="ru" dirty="0"/>
              <a:t>разработана </a:t>
            </a:r>
            <a:r>
              <a:rPr lang="ru-RU" dirty="0"/>
              <a:t>П</a:t>
            </a:r>
            <a:r>
              <a:rPr lang="ru" dirty="0"/>
              <a:t>рограмма для взрослого населения</a:t>
            </a:r>
          </a:p>
          <a:p>
            <a:pPr marL="0" lvl="0" indent="0" algn="l"/>
            <a:endParaRPr lang="ru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2018 г. </a:t>
            </a:r>
            <a:r>
              <a:rPr lang="ru-RU" dirty="0"/>
              <a:t>в</a:t>
            </a:r>
            <a:r>
              <a:rPr lang="ru" dirty="0"/>
              <a:t>ведена группа - подростки и молодежь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с 2019 г. – оказывается поддержка Министерством культуры и национальной политики Амурской области; Амурской областной научной библиотекой им. Н.Н. Муравьёва-Амурского </a:t>
            </a:r>
            <a:endParaRPr dirty="0"/>
          </a:p>
        </p:txBody>
      </p:sp>
      <p:sp>
        <p:nvSpPr>
          <p:cNvPr id="129" name="Google Shape;129;p22"/>
          <p:cNvSpPr txBox="1"/>
          <p:nvPr/>
        </p:nvSpPr>
        <p:spPr>
          <a:xfrm>
            <a:off x="5022900" y="305075"/>
            <a:ext cx="24477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3814553"/>
      </p:ext>
    </p:extLst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326</Words>
  <Application>Microsoft Office PowerPoint</Application>
  <PresentationFormat>Экран (16:9)</PresentationFormat>
  <Paragraphs>35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Comic Sans MS</vt:lpstr>
      <vt:lpstr>Amatic SC</vt:lpstr>
      <vt:lpstr>Source Code Pro</vt:lpstr>
      <vt:lpstr>Arial</vt:lpstr>
      <vt:lpstr>Beach Day</vt:lpstr>
      <vt:lpstr>Творческий десант Приамурья</vt:lpstr>
      <vt:lpstr>Творческий десант Приамурья</vt:lpstr>
      <vt:lpstr>Творческий десант Приамурья</vt:lpstr>
      <vt:lpstr>Творческий десант Приамурья</vt:lpstr>
      <vt:lpstr>Творческий десант Приамурья</vt:lpstr>
      <vt:lpstr>Творческий десант Приамурья</vt:lpstr>
      <vt:lpstr>Творческий десант Приамурья</vt:lpstr>
      <vt:lpstr>Творческий десант Приамурья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Литературная гостиная Приамурья</dc:title>
  <cp:lastModifiedBy>User</cp:lastModifiedBy>
  <cp:revision>5</cp:revision>
  <dcterms:modified xsi:type="dcterms:W3CDTF">2025-05-18T09:17:52Z</dcterms:modified>
</cp:coreProperties>
</file>