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6" r:id="rId3"/>
    <p:sldId id="267" r:id="rId4"/>
    <p:sldId id="278" r:id="rId5"/>
    <p:sldId id="258" r:id="rId6"/>
    <p:sldId id="259" r:id="rId7"/>
    <p:sldId id="268" r:id="rId8"/>
    <p:sldId id="260" r:id="rId9"/>
    <p:sldId id="262" r:id="rId10"/>
    <p:sldId id="261" r:id="rId11"/>
    <p:sldId id="271" r:id="rId12"/>
    <p:sldId id="263" r:id="rId13"/>
    <p:sldId id="264" r:id="rId14"/>
    <p:sldId id="273" r:id="rId15"/>
    <p:sldId id="265" r:id="rId16"/>
    <p:sldId id="274" r:id="rId17"/>
    <p:sldId id="266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2" autoAdjust="0"/>
    <p:restoredTop sz="94660"/>
  </p:normalViewPr>
  <p:slideViewPr>
    <p:cSldViewPr>
      <p:cViewPr varScale="1">
        <p:scale>
          <a:sx n="75" d="100"/>
          <a:sy n="75" d="100"/>
        </p:scale>
        <p:origin x="9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8D3D8-6540-42E9-937F-4873B6DCE58B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4FDD-3C16-4EC8-A3D6-B7E009009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0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4FDD-3C16-4EC8-A3D6-B7E009009E3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4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330" y="1196752"/>
            <a:ext cx="8218142" cy="1524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6000" dirty="0" err="1" smtClean="0">
                <a:solidFill>
                  <a:schemeClr val="bg1"/>
                </a:solidFill>
              </a:rPr>
              <a:t>УникУм</a:t>
            </a:r>
            <a:r>
              <a:rPr lang="ru-RU" sz="6000" dirty="0" smtClean="0">
                <a:solidFill>
                  <a:schemeClr val="bg1"/>
                </a:solidFill>
              </a:rPr>
              <a:t> – Университетские</a:t>
            </a:r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каникулы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3429000"/>
            <a:ext cx="8748464" cy="1493912"/>
          </a:xfrm>
        </p:spPr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ФЕДЕРАЛЬНОЕ ГОСУДАРСТВЕННОЕ  БЮДЖЕТНОЕ</a:t>
            </a: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ОБРАЗОВАТЕЛЬНОЕ УЧРЕЖДЕНИЕ ВЫСШЕГО ОБРАЗОВАНИЯ</a:t>
            </a:r>
          </a:p>
          <a:p>
            <a:pPr algn="ctr" eaLnBrk="0" hangingPunct="0"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«КУБАНСКИЙ ГОСУДАРСТВЕННЫЙ МЕДИЦИНСКИЙ УНИВЕРСИТЕТ»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МИНИСТЕРСТВА ЗДРАВООХРАНЕНИЯ РОССИЙСКОЙ ФЕДЕРАЦИИ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0047" y="5445224"/>
            <a:ext cx="462836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Проект подготовлен и реализован </a:t>
            </a:r>
            <a:r>
              <a:rPr lang="ru-RU" sz="2000" b="1" dirty="0" smtClean="0"/>
              <a:t>волонтёрским центром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0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Новая папка\Сестринские каникулы документы\Сестринские 26.06.2017\IMG_5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00108"/>
            <a:ext cx="2955748" cy="19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Новая папка\Сестринские каникулы документы\Сестринские 26.06.2017\IMG_5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8874"/>
            <a:ext cx="3384376" cy="225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Новая папка\Сестринские каникулы документы\Сестринские 26.06.2017\IMG_5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429000"/>
            <a:ext cx="3744416" cy="24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4744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Школьникам так же представилась возможность посетить музей истории КубГМУ, где они </a:t>
            </a:r>
            <a:r>
              <a:rPr lang="ru-RU" dirty="0" smtClean="0"/>
              <a:t>познакомились с историей становления ВУЗа.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1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48478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Кроме того, каждый день ребята участвуют в интересных </a:t>
            </a:r>
            <a:r>
              <a:rPr lang="ru-RU" dirty="0" smtClean="0"/>
              <a:t>интерактивных играх по </a:t>
            </a:r>
            <a:r>
              <a:rPr lang="ru-RU" dirty="0"/>
              <a:t>вопросам профилактики </a:t>
            </a:r>
            <a:r>
              <a:rPr lang="ru-RU" dirty="0" smtClean="0"/>
              <a:t>заболеваний </a:t>
            </a:r>
            <a:r>
              <a:rPr lang="ru-RU" dirty="0"/>
              <a:t>и </a:t>
            </a:r>
            <a:r>
              <a:rPr lang="ru-RU" dirty="0" err="1" smtClean="0"/>
              <a:t>аддикций</a:t>
            </a:r>
            <a:r>
              <a:rPr lang="ru-RU" dirty="0" smtClean="0"/>
              <a:t>, ведь </a:t>
            </a:r>
            <a:r>
              <a:rPr lang="ru-RU" dirty="0" err="1" smtClean="0"/>
              <a:t>геймификация</a:t>
            </a:r>
            <a:r>
              <a:rPr lang="ru-RU" dirty="0" smtClean="0"/>
              <a:t> учебного процесса положительно влияет на уровень остаточных знаний. Дети </a:t>
            </a:r>
            <a:r>
              <a:rPr lang="ru-RU" dirty="0"/>
              <a:t>и подростки с большим трудом воспринимают длительные </a:t>
            </a:r>
            <a:r>
              <a:rPr lang="ru-RU" dirty="0" smtClean="0"/>
              <a:t>лекции</a:t>
            </a:r>
            <a:r>
              <a:rPr lang="ru-RU" dirty="0"/>
              <a:t>, поэтому лучшим решением в данной ситуации </a:t>
            </a:r>
            <a:r>
              <a:rPr lang="ru-RU" dirty="0" smtClean="0"/>
              <a:t>было </a:t>
            </a:r>
            <a:r>
              <a:rPr lang="ru-RU" dirty="0"/>
              <a:t>проведение </a:t>
            </a:r>
            <a:r>
              <a:rPr lang="ru-RU" dirty="0" err="1" smtClean="0"/>
              <a:t>квестов</a:t>
            </a:r>
            <a:r>
              <a:rPr lang="ru-RU" dirty="0" smtClean="0"/>
              <a:t>. Такое взаимодействие </a:t>
            </a:r>
            <a:r>
              <a:rPr lang="ru-RU" dirty="0"/>
              <a:t>с аудиторией не только помогает в образовании, но и поднимает детям настроение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23" y="4713643"/>
            <a:ext cx="1296144" cy="1278532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643446"/>
            <a:ext cx="1809750" cy="1276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13" y="4571258"/>
            <a:ext cx="1244687" cy="1563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Новая папка\Сестринские каникулы документы\Сестринские 29.06.2017г\Сестринские 29.06.2017г\IMG_5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500438"/>
            <a:ext cx="356439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Новая папка\Сестринские каникулы документы\Сестринские 29.06.2017г\Сестринские 29.06.2017г\IMG_5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285860"/>
            <a:ext cx="254428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Новая папка\Сестринские каникулы документы\Сестринские 29.06.2017г\Сестринские 29.06.2017г\IMG_5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642918"/>
            <a:ext cx="3888432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Новая папка\Сестринские каникулы документы\Сестринские 29.06.2017г\Сестринские 29.06.2017г\IMG_5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00042"/>
            <a:ext cx="3888432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Новая папка\Сестринские каникулы документы\Сестринские 29.06.2017г\Сестринские 29.06.2017г\IMG_5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643050"/>
            <a:ext cx="3744416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Новая папка\Сестринские каникулы документы\Сестринские 29.06.2017г\Сестринские 29.06.2017г\IMG_5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357562"/>
            <a:ext cx="3816424" cy="25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28604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Первым </a:t>
            </a:r>
            <a:r>
              <a:rPr lang="ru-RU" dirty="0"/>
              <a:t>практическим занятием для школьников стало мероприятие, проведенное структурным подразделением </a:t>
            </a:r>
            <a:r>
              <a:rPr lang="ru-RU" dirty="0" err="1"/>
              <a:t>КубГМУ</a:t>
            </a:r>
            <a:r>
              <a:rPr lang="ru-RU" dirty="0"/>
              <a:t> «Студенческий спасательный отряд». Участникам рассказали о важности оказания первой доврачебной помощи, о том, кто может ее оказывать и как правильно это делать, после чего </a:t>
            </a:r>
            <a:r>
              <a:rPr lang="ru-RU" dirty="0" smtClean="0"/>
              <a:t>теоретические знания были закреплены на </a:t>
            </a:r>
            <a:r>
              <a:rPr lang="ru-RU" dirty="0"/>
              <a:t>фантомах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dirty="0" smtClean="0"/>
              <a:t>Следующим этапом практики </a:t>
            </a:r>
            <a:r>
              <a:rPr lang="ru-RU" dirty="0"/>
              <a:t>школьники </a:t>
            </a:r>
            <a:r>
              <a:rPr lang="ru-RU" dirty="0" smtClean="0"/>
              <a:t>стало посещение Больницы </a:t>
            </a:r>
            <a:r>
              <a:rPr lang="ru-RU" dirty="0"/>
              <a:t>скорой медицинской помощи, где каждый день в отделениях с ними </a:t>
            </a:r>
            <a:r>
              <a:rPr lang="ru-RU" dirty="0" smtClean="0"/>
              <a:t>работали </a:t>
            </a:r>
            <a:r>
              <a:rPr lang="ru-RU" dirty="0"/>
              <a:t>медсестры. </a:t>
            </a:r>
            <a:r>
              <a:rPr lang="ru-RU" dirty="0" smtClean="0"/>
              <a:t>За период работы в ЛПУ участники проекта посетили порядка 8 отделений, с целью ознакомиться с большим количеством специализаций.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50" y="4149080"/>
            <a:ext cx="1701259" cy="1491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8709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2" descr="F:\Волонтерский Центр\5Статьи и заметки открытые\2017г\11 ноябрь 2017\Лекция ЗОЖ Ректор 21.11.2017\_DSC0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857364"/>
            <a:ext cx="2655153" cy="399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Волонтерский Центр\5Статьи и заметки открытые\2017г\11 ноябрь 2017\Лекция ЗОЖ Ректор 21.11.2017\_DSC0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857364"/>
            <a:ext cx="2664296" cy="401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Волонтерский Центр\5Статьи и заметки открытые\2017г\11 ноябрь 2017\Лекция ЗОЖ Ректор 21.11.2017\_DSC0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857364"/>
            <a:ext cx="2671643" cy="40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214686"/>
            <a:ext cx="3390076" cy="2259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93065"/>
            <a:ext cx="3675825" cy="24358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7" y="500042"/>
            <a:ext cx="371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церемонии закрытия участники подготовили отчетный концерт: выступили с песнями, стихотворениями, театральными номерами и благодарностями в адрес родителей, организаторов, и волонтеров.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143248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Каждый школьник написал свое личное письмо с отзывом о проекте, в котором </a:t>
            </a:r>
            <a:r>
              <a:rPr lang="ru-RU" dirty="0" smtClean="0"/>
              <a:t>поделился своими впечатлениями. </a:t>
            </a:r>
            <a:r>
              <a:rPr lang="ru-RU" dirty="0"/>
              <a:t>Концерт закончился награждением участников и волонтеров, а так же совместной фотосессией.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\Сестринские каникулы документы\Закрытие сестринских каникул 14.07.2017\IMG_8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4320481" cy="28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Новая папка\Сестринские каникулы документы\Закрытие сестринских каникул 14.07.2017\IMG_8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785926"/>
            <a:ext cx="4248472" cy="28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Новая папка\Сестринские каникулы документы\Закрытие сестринских каникул 14.07.2017\gIjO2Keud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222071"/>
            <a:ext cx="3390740" cy="254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928802"/>
            <a:ext cx="6781800" cy="1600200"/>
          </a:xfrm>
        </p:spPr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836712"/>
            <a:ext cx="7543800" cy="16764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  <a:t>Основная идея проекта </a:t>
            </a:r>
            <a:endParaRPr lang="ru-RU" sz="6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996952"/>
            <a:ext cx="8388424" cy="366898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 </a:t>
            </a:r>
            <a:r>
              <a:rPr lang="ru-RU" sz="2000" dirty="0" smtClean="0"/>
              <a:t>Основная идея проекта – ранняя углубленная профориентация школьников, решивших осуществлять свое дальнейшее обучение в сфере здравоохранения. В современном мире большинство абитуриентов не имеет должного адекватного представления о реалиях медицинской профессии, что связано, в частности, с отсутствием достаточной осведомленности школьников в данном вопросе. В рамках решения поставленной проблемы особенно актуальной становится именно ранняя </a:t>
            </a:r>
            <a:r>
              <a:rPr lang="ru-RU" sz="2000" dirty="0" err="1" smtClean="0"/>
              <a:t>профориентационная</a:t>
            </a:r>
            <a:r>
              <a:rPr lang="ru-RU" sz="2000" dirty="0" smtClean="0"/>
              <a:t> деятельность, направленная не только на старшее, но и на среднее школьное звено.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543800" cy="167640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Актуальность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785786" y="2357430"/>
            <a:ext cx="6858000" cy="9144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3068960"/>
            <a:ext cx="78692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 школьников среднего и старшего звена в связи с их недостаточной осведомленностью отсутствует объективное представление о работе врача и медицинского персонала в целом, в связи с чем существует вероятность их неадекватной оценки своих сил и компетенций, и, как следствие, неверный выбор профессии и дальнейшая переориентация. Данное утверждение подтверждается статистическими данными, основанными на социологическом исследовании, которое проводилось на базе двух целевых групп: школьников среднего и старшего образовательного звена и студентов младших курсов КубГМУ.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Целевая группа</a:t>
            </a:r>
            <a:endParaRPr lang="ru-RU" dirty="0"/>
          </a:p>
        </p:txBody>
      </p:sp>
      <p:pic>
        <p:nvPicPr>
          <p:cNvPr id="7" name="Picture 6" descr="G:\Новая папка\Сестринские каникулы документы\Закрытие сестринских каникул 14.07.2017\gIjO2Keudr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2" b="24422"/>
          <a:stretch>
            <a:fillRect/>
          </a:stretch>
        </p:blipFill>
        <p:spPr bwMode="auto">
          <a:xfrm>
            <a:off x="755576" y="404664"/>
            <a:ext cx="7543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27584" y="3356992"/>
            <a:ext cx="7391400" cy="1638312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8000" dirty="0" smtClean="0"/>
              <a:t>Студенты ФГБОУ ВО КубГМУ Минздрава России как волонтёры проекта;</a:t>
            </a:r>
          </a:p>
          <a:p>
            <a:pPr>
              <a:buFont typeface="Arial" pitchFamily="34" charset="0"/>
              <a:buChar char="•"/>
            </a:pPr>
            <a:r>
              <a:rPr lang="ru-RU" sz="8000" dirty="0" smtClean="0"/>
              <a:t>Дети среднего школьного возраста в лице участников, нуждающихся в помощи с выбором профессии;</a:t>
            </a:r>
          </a:p>
          <a:p>
            <a:pPr>
              <a:buFont typeface="Arial" pitchFamily="34" charset="0"/>
              <a:buChar char="•"/>
            </a:pPr>
            <a:r>
              <a:rPr lang="ru-RU" sz="8000" dirty="0" smtClean="0"/>
              <a:t>Члены коллективов различных лечебно-профилактических учреждений Краснодара как представители младшего, среднего и старшего медперсонала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1800" cy="952128"/>
          </a:xfrm>
        </p:spPr>
        <p:txBody>
          <a:bodyPr/>
          <a:lstStyle/>
          <a:p>
            <a:r>
              <a:rPr lang="ru-RU" dirty="0" smtClean="0"/>
              <a:t>Открытие</a:t>
            </a:r>
            <a:endParaRPr lang="ru-RU" dirty="0"/>
          </a:p>
        </p:txBody>
      </p:sp>
      <p:pic>
        <p:nvPicPr>
          <p:cNvPr id="2050" name="Picture 2" descr="G:\Новая папка\Сестринские каникулы 19.05.2017\Сестринские каникулы\IMG_3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3" y="3857628"/>
            <a:ext cx="3280640" cy="21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Новая папка\Сестринские каникулы 19.05.2017\Сестринские каникулы\IMG_39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428868"/>
            <a:ext cx="3888432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Новая папка\Сестринские каникулы 19.05.2017\Сестринские каникулы\IMG_4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643314"/>
            <a:ext cx="3816424" cy="24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7554" y="642918"/>
            <a:ext cx="50281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19 мая 2017 года Краснодарский краевой </a:t>
            </a:r>
          </a:p>
          <a:p>
            <a:pPr algn="r"/>
            <a:r>
              <a:rPr lang="ru-RU" dirty="0" smtClean="0"/>
              <a:t>общественный фонд социальной</a:t>
            </a:r>
          </a:p>
          <a:p>
            <a:pPr algn="r"/>
            <a:r>
              <a:rPr lang="ru-RU" dirty="0" smtClean="0"/>
              <a:t>адаптации личности «Свет» совместно</a:t>
            </a:r>
          </a:p>
          <a:p>
            <a:pPr algn="r"/>
            <a:r>
              <a:rPr lang="ru-RU" dirty="0" smtClean="0"/>
              <a:t>с волонтёрским центром </a:t>
            </a:r>
            <a:r>
              <a:rPr lang="ru-RU" dirty="0" err="1" smtClean="0"/>
              <a:t>КубГМУ</a:t>
            </a:r>
            <a:endParaRPr lang="ru-RU" dirty="0" smtClean="0"/>
          </a:p>
          <a:p>
            <a:pPr algn="r"/>
            <a:r>
              <a:rPr lang="ru-RU" dirty="0" smtClean="0"/>
              <a:t>запустили проект с говорящим названием </a:t>
            </a:r>
          </a:p>
          <a:p>
            <a:pPr algn="r"/>
            <a:r>
              <a:rPr lang="ru-RU" dirty="0" smtClean="0"/>
              <a:t>                                  </a:t>
            </a:r>
            <a:r>
              <a:rPr lang="ru-RU" b="1" dirty="0" smtClean="0"/>
              <a:t>«Сестринские каникулы»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372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овая папка\Сестринские каникулы 19.05.2017\Сестринские каникулы\IMG_4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786190"/>
            <a:ext cx="3312368" cy="22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Новая папка\Сестринские каникулы 19.05.2017\Сестринские каникулы\остальные\IMG_3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714620"/>
            <a:ext cx="3600400" cy="24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Новая папка\Сестринские каникулы 19.05.2017\Сестринские каникулы\IMG_4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429000"/>
            <a:ext cx="3744416" cy="25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7554" y="357166"/>
            <a:ext cx="4836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Официальное открытие состоялась на территории </a:t>
            </a:r>
            <a:r>
              <a:rPr lang="ru-RU" dirty="0" smtClean="0"/>
              <a:t>ВУЗа.</a:t>
            </a:r>
          </a:p>
          <a:p>
            <a:r>
              <a:rPr lang="ru-RU" dirty="0" smtClean="0"/>
              <a:t>Среди </a:t>
            </a:r>
            <a:r>
              <a:rPr lang="ru-RU" dirty="0"/>
              <a:t>приглашённых были </a:t>
            </a:r>
            <a:r>
              <a:rPr lang="ru-RU" b="1" dirty="0"/>
              <a:t>основатели фонда «Свет» </a:t>
            </a:r>
            <a:endParaRPr lang="ru-RU" b="1" dirty="0" smtClean="0"/>
          </a:p>
          <a:p>
            <a:r>
              <a:rPr lang="ru-RU" b="1" dirty="0" err="1" smtClean="0"/>
              <a:t>Шахторина</a:t>
            </a:r>
            <a:r>
              <a:rPr lang="ru-RU" b="1" dirty="0" smtClean="0"/>
              <a:t> </a:t>
            </a:r>
            <a:r>
              <a:rPr lang="ru-RU" b="1" dirty="0"/>
              <a:t>И.А., </a:t>
            </a:r>
            <a:r>
              <a:rPr lang="ru-RU" b="1" dirty="0" smtClean="0"/>
              <a:t>Артюшина </a:t>
            </a:r>
            <a:r>
              <a:rPr lang="ru-RU" b="1" dirty="0"/>
              <a:t>Л.Г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С </a:t>
            </a:r>
            <a:r>
              <a:rPr lang="ru-RU" dirty="0"/>
              <a:t>приветственной речью выступил </a:t>
            </a:r>
            <a:endParaRPr lang="ru-RU" dirty="0" smtClean="0"/>
          </a:p>
          <a:p>
            <a:r>
              <a:rPr lang="ru-RU" b="1" dirty="0" smtClean="0"/>
              <a:t>директор </a:t>
            </a:r>
            <a:r>
              <a:rPr lang="ru-RU" b="1" dirty="0"/>
              <a:t>волонтерского центра </a:t>
            </a:r>
            <a:endParaRPr lang="ru-RU" b="1" dirty="0" smtClean="0"/>
          </a:p>
          <a:p>
            <a:r>
              <a:rPr lang="ru-RU" b="1" dirty="0" smtClean="0"/>
              <a:t>Лагутин </a:t>
            </a:r>
            <a:r>
              <a:rPr lang="ru-RU" b="1" dirty="0"/>
              <a:t>Александр Олегович. </a:t>
            </a:r>
          </a:p>
        </p:txBody>
      </p:sp>
      <p:pic>
        <p:nvPicPr>
          <p:cNvPr id="8" name="Рисунок 7" descr="fullsiz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571480"/>
            <a:ext cx="2071678" cy="20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99592" y="1556792"/>
            <a:ext cx="7391400" cy="352839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 целью ознакомления </a:t>
            </a:r>
            <a:r>
              <a:rPr lang="ru-RU" sz="2000" dirty="0"/>
              <a:t>ребят школьного возраста с деятельностью младшего и среднего медицинского персонала, </a:t>
            </a:r>
            <a:r>
              <a:rPr lang="ru-RU" sz="2000" dirty="0" smtClean="0"/>
              <a:t>помощи </a:t>
            </a:r>
            <a:r>
              <a:rPr lang="ru-RU" sz="2000" dirty="0"/>
              <a:t>в выборе </a:t>
            </a:r>
            <a:r>
              <a:rPr lang="ru-RU" sz="2000" dirty="0" smtClean="0"/>
              <a:t>профессии, в рамках </a:t>
            </a:r>
            <a:r>
              <a:rPr lang="ru-RU" sz="2000" dirty="0"/>
              <a:t>данного проекта школьники не только </a:t>
            </a:r>
            <a:r>
              <a:rPr lang="ru-RU" sz="2000" dirty="0" smtClean="0"/>
              <a:t>прослушали </a:t>
            </a:r>
            <a:r>
              <a:rPr lang="ru-RU" sz="2000" dirty="0"/>
              <a:t>курс лекций, но и </a:t>
            </a:r>
            <a:r>
              <a:rPr lang="ru-RU" sz="2000" dirty="0" smtClean="0"/>
              <a:t>посетили </a:t>
            </a:r>
            <a:r>
              <a:rPr lang="ru-RU" sz="2000" dirty="0"/>
              <a:t>практические занятия на базе Больницы скорой медицинской помощи города Краснодар. </a:t>
            </a:r>
            <a:endParaRPr lang="ru-RU" sz="2000" dirty="0" smtClean="0"/>
          </a:p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Краснодарский край – это первый регион, где стартует такого рода проект. В дальнейшем мы планируем передать накопленный опыт другим субъектам Российской Федерации.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70" y="433144"/>
            <a:ext cx="1200844" cy="1158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4500570"/>
            <a:ext cx="1347888" cy="1597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500570"/>
            <a:ext cx="1296144" cy="1597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Новая папка\Сестринские каникулы документы\Сестринские 26.06.2017\IMG_4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571876"/>
            <a:ext cx="3672408" cy="24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Новая папка\Сестринские каникулы документы\Сестринские 26.06.2017\IMG_4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571744"/>
            <a:ext cx="3600400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Новая папка\Сестринские каникулы документы\Сестринские 26.06.2017\IMG_4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56" y="672171"/>
            <a:ext cx="3170833" cy="21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786" y="500042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Первый этап реализации проекта теоретический, </a:t>
            </a:r>
            <a:r>
              <a:rPr lang="ru-RU" dirty="0"/>
              <a:t>включающий в себя значимые для будущего медика вопросы: этика и деонтология медперсонала, а также лекции </a:t>
            </a:r>
            <a:r>
              <a:rPr lang="ru-RU" dirty="0" smtClean="0"/>
              <a:t>по профилактике социально-значимых заболеваний.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:\Новая папка\Сестринские каникулы документы\Сестринские 29.06.2017г\Сестринские 29.06.2017г\IMG_5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785794"/>
            <a:ext cx="3312368" cy="221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Новая папка\Сестринские каникулы документы\Сестринские 29.06.2017г\Сестринские 29.06.2017г\IMG_5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071678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Новая папка\Сестринские каникулы документы\Сестринские 29.06.2017г\Сестринские 29.06.2017г\IMG_5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3672408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4357694"/>
            <a:ext cx="1490591" cy="16278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92696"/>
            <a:ext cx="1060704" cy="1271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2282444"/>
            <a:ext cx="923544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399</TotalTime>
  <Words>592</Words>
  <Application>Microsoft Office PowerPoint</Application>
  <PresentationFormat>Экран (4:3)</PresentationFormat>
  <Paragraphs>40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Impact</vt:lpstr>
      <vt:lpstr>Times New Roman</vt:lpstr>
      <vt:lpstr>NewsPrint</vt:lpstr>
      <vt:lpstr>  УникУм – Университетские каникулы</vt:lpstr>
      <vt:lpstr>Основная идея проекта </vt:lpstr>
      <vt:lpstr>Актуальность</vt:lpstr>
      <vt:lpstr>Целевая группа</vt:lpstr>
      <vt:lpstr>Открытие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Сестринские каникулы</dc:title>
  <dc:creator>Твоё имя</dc:creator>
  <cp:lastModifiedBy>Анастасия</cp:lastModifiedBy>
  <cp:revision>27</cp:revision>
  <dcterms:modified xsi:type="dcterms:W3CDTF">2020-04-28T21:37:02Z</dcterms:modified>
</cp:coreProperties>
</file>