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6" r:id="rId10"/>
    <p:sldId id="299" r:id="rId11"/>
    <p:sldId id="268" r:id="rId12"/>
    <p:sldId id="269" r:id="rId13"/>
    <p:sldId id="270" r:id="rId14"/>
    <p:sldId id="271" r:id="rId15"/>
    <p:sldId id="272" r:id="rId16"/>
    <p:sldId id="320" r:id="rId17"/>
    <p:sldId id="273" r:id="rId18"/>
    <p:sldId id="274" r:id="rId19"/>
    <p:sldId id="321" r:id="rId20"/>
    <p:sldId id="275" r:id="rId21"/>
    <p:sldId id="277" r:id="rId22"/>
    <p:sldId id="322" r:id="rId23"/>
    <p:sldId id="278" r:id="rId24"/>
    <p:sldId id="333" r:id="rId25"/>
    <p:sldId id="279" r:id="rId26"/>
    <p:sldId id="280" r:id="rId27"/>
    <p:sldId id="319" r:id="rId28"/>
    <p:sldId id="323" r:id="rId29"/>
    <p:sldId id="324" r:id="rId30"/>
    <p:sldId id="325" r:id="rId31"/>
    <p:sldId id="281" r:id="rId32"/>
    <p:sldId id="282" r:id="rId33"/>
    <p:sldId id="283" r:id="rId34"/>
    <p:sldId id="284" r:id="rId35"/>
    <p:sldId id="286" r:id="rId36"/>
    <p:sldId id="287" r:id="rId37"/>
    <p:sldId id="334" r:id="rId38"/>
    <p:sldId id="288" r:id="rId39"/>
    <p:sldId id="289" r:id="rId40"/>
    <p:sldId id="290" r:id="rId41"/>
    <p:sldId id="291" r:id="rId42"/>
    <p:sldId id="300" r:id="rId43"/>
    <p:sldId id="293" r:id="rId44"/>
    <p:sldId id="295" r:id="rId45"/>
    <p:sldId id="296" r:id="rId46"/>
    <p:sldId id="297" r:id="rId47"/>
    <p:sldId id="298" r:id="rId48"/>
    <p:sldId id="301" r:id="rId49"/>
    <p:sldId id="302" r:id="rId50"/>
    <p:sldId id="316" r:id="rId51"/>
    <p:sldId id="314" r:id="rId52"/>
    <p:sldId id="305" r:id="rId53"/>
    <p:sldId id="303" r:id="rId54"/>
    <p:sldId id="317" r:id="rId55"/>
    <p:sldId id="318" r:id="rId56"/>
    <p:sldId id="308" r:id="rId57"/>
    <p:sldId id="309" r:id="rId58"/>
    <p:sldId id="310" r:id="rId59"/>
    <p:sldId id="311" r:id="rId60"/>
    <p:sldId id="312" r:id="rId61"/>
    <p:sldId id="326" r:id="rId62"/>
    <p:sldId id="327" r:id="rId63"/>
    <p:sldId id="328" r:id="rId64"/>
    <p:sldId id="332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1BF2-9482-4E81-AD2A-07C20E3425C5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872C7-2C2F-41F2-B6B3-47D1536DA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ntipytki.ru/wp-content/uploads/2016/03/file1f728cb4e87eff9f23e652eccea3399a.jpg"/>
          <p:cNvPicPr>
            <a:picLocks noChangeAspect="1" noChangeArrowheads="1"/>
          </p:cNvPicPr>
          <p:nvPr/>
        </p:nvPicPr>
        <p:blipFill>
          <a:blip r:embed="rId2" cstate="print">
            <a:lum bright="-2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78488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000" b="1" dirty="0" smtClean="0">
                <a:solidFill>
                  <a:schemeClr val="bg1"/>
                </a:solidFill>
              </a:rPr>
              <a:t>Работа РО ООО ветеранов УИС по Воронежской области</a:t>
            </a:r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endParaRPr lang="ru-RU" sz="5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638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36.fsin.su/territory/Voronezh/images/17%2003%202015/veter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39336" cy="6408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36.fsin.su/upload/territory/Voronezh/Images/01%2002%202017/bv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36.fsin.su/upload/territory/Voronezh/Images/01%2002%202017/denu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36.fsin.su/upload/territory/Voronezh/Images/01%2002%202017/v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12968" cy="65527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36.fsin.su/upload/territory/Voronezh/bankovskie-rekvizity-uchrezhdeniy/nomer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048000"/>
            <a:ext cx="5715000" cy="3810000"/>
          </a:xfrm>
          <a:prstGeom prst="rect">
            <a:avLst/>
          </a:prstGeom>
          <a:noFill/>
        </p:spPr>
      </p:pic>
      <p:pic>
        <p:nvPicPr>
          <p:cNvPr id="28678" name="Picture 6" descr="http://www.36.fsin.su/upload/territory/Voronezh/bankovskie-rekvizity-uchrezhdeniy/nom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5000" cy="37909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36.fsin.su/upload/territory/Voronezh/Images/05%202017/S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thumb.cloud.mail.ru/weblink/thumb/xw1/Fuig/YNZb5cVYr/IMG_0105.jpg?x-email=orlsvrn%40mail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856983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36.fsin.su/territory/Voronezh/images/08%2006%202016/za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928992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36.fsin.su/territory/Voronezh/images/08%2006%202016/d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 УФСИН России по Воронежской области состоялись торжественные мероприятия, посвященные 74-й годовщине Победы в Великой Отечественной во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48972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36.fsin.su/upload/territory/Voronezh/Images/05%202018/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36.fsin.su/territory/Voronezh/images/04%2003%202015/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36.fsin.su/territory/Voronezh/images/17%2003%202015/vet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56984" cy="6408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532B~1\AppData\Local\Temp\IMG_4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36.fsin.su/territory/Voronezh/images/25%2003%202015/lent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7"/>
            <a:ext cx="8847348" cy="64087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ntipytki.ru/wp-content/uploads/2016/03/file1f728cb4e87eff9f23e652eccea3399a.jpg"/>
          <p:cNvPicPr>
            <a:picLocks noChangeAspect="1" noChangeArrowheads="1"/>
          </p:cNvPicPr>
          <p:nvPr/>
        </p:nvPicPr>
        <p:blipFill>
          <a:blip r:embed="rId2" cstate="print">
            <a:lum bright="-2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1484784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Посещение ветеранов на дому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36.fsin.su/territory/Voronezh/images/25%2003%202015/Rodio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76" y="188640"/>
            <a:ext cx="8856984" cy="6408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36.fsin.su/territory/Voronezh/images/25%2003%202015/Slepco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856984" cy="6408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 УФСИН России по Воронежской области состоялось торжественное мероприятие, посвященное Дню ветерана уголовно-исполнительной систем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48972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532B~1\AppData\Local\Temp\IMG_4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532B~1\AppData\Local\Temp\IMG_4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36.fsin.su/upload/territory/Voronezh/Images/05%202018/v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3"/>
            <a:ext cx="8991364" cy="66247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C:\Users\532B~1\AppData\Local\Temp\foto-5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36.fsin.su/territory/Voronezh/images/29%2004%202015/obsch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928992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36.fsin.su/territory/Voronezh/images/05%2005%202015/vetera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72" y="134211"/>
            <a:ext cx="8830616" cy="65351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36.fsin.su/territory/Voronezh/images/05%2005%202015/nagragdenie%20vetera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36.fsin.su/territory/Voronezh/images/13%2005%202015/sizo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31324" cy="63367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36.fsin.su/territory/Voronezh/images/13%2005%202015/ad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0208"/>
            <a:ext cx="8712968" cy="65591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36.fsin.su/territory/Voronezh/images/13%2005%202015/p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6205"/>
            <a:ext cx="8712968" cy="651114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ntipytki.ru/wp-content/uploads/2016/03/file1f728cb4e87eff9f23e652eccea3399a.jpg"/>
          <p:cNvPicPr>
            <a:picLocks noChangeAspect="1" noChangeArrowheads="1"/>
          </p:cNvPicPr>
          <p:nvPr/>
        </p:nvPicPr>
        <p:blipFill>
          <a:blip r:embed="rId2" cstate="print">
            <a:lum bright="-2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1340768"/>
            <a:ext cx="655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Заслуженные ветераны уголовно-исполнительной системы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оскаев И.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168396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49411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</a:rPr>
              <a:t>Воскаев</a:t>
            </a:r>
            <a:r>
              <a:rPr lang="ru-RU" sz="2400" b="1" dirty="0" smtClean="0">
                <a:solidFill>
                  <a:srgbClr val="002060"/>
                </a:solidFill>
              </a:rPr>
              <a:t> Иван Тихонович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18864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Бортник Клавдия Ивановна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2289" name="Picture 1" descr="E:\Бортни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542" y="908720"/>
            <a:ext cx="4367913" cy="583387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2" y="609329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Цимбалист Николай Ильич ФКУ ИК-8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260648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err="1" smtClean="0">
                <a:solidFill>
                  <a:srgbClr val="002060"/>
                </a:solidFill>
              </a:rPr>
              <a:t>Павличенко</a:t>
            </a:r>
            <a:r>
              <a:rPr lang="ru-RU" sz="2000" b="1" dirty="0" smtClean="0">
                <a:solidFill>
                  <a:srgbClr val="002060"/>
                </a:solidFill>
              </a:rPr>
              <a:t> Николай Семенович ФКУ ИК-8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265" name="Picture 1" descr="E: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724912" cy="6446520"/>
          </a:xfrm>
          <a:prstGeom prst="rect">
            <a:avLst/>
          </a:prstGeom>
          <a:noFill/>
        </p:spPr>
      </p:pic>
      <p:pic>
        <p:nvPicPr>
          <p:cNvPr id="11266" name="Picture 2" descr="E:\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8640"/>
            <a:ext cx="2971800" cy="637336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36.fsin.su/upload/territory/Voronezh/Images/05%202018/9%20m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91364" cy="66247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602128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Ногин Александр Иванович                       ФКУ СИЗО-2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18864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Молчанов Михаил Алексеевич                 ФКУ СИЗО-2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41" name="Picture 1" descr="E:\фото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644158" cy="5445224"/>
          </a:xfrm>
          <a:prstGeom prst="rect">
            <a:avLst/>
          </a:prstGeom>
          <a:noFill/>
        </p:spPr>
      </p:pic>
      <p:pic>
        <p:nvPicPr>
          <p:cNvPr id="10242" name="Picture 2" descr="E:\фот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565881" cy="53871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056" y="188640"/>
            <a:ext cx="38164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02060"/>
                </a:solidFill>
              </a:rPr>
              <a:t>Ткаченко Илья Степанович</a:t>
            </a:r>
            <a:endParaRPr lang="ru-RU" sz="2300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276872"/>
            <a:ext cx="32416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5536" y="407707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Струкова Татьяна Александровна,                         ФКУ ИК-2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217" name="Picture 1" descr="E:\фото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4842394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36.fsin.su/territory/Voronezh/images/12%2003%202014/Pozdravlenie%20vetera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544641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24128" y="332656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Фатеева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Раиса </a:t>
            </a:r>
            <a:r>
              <a:rPr lang="ru-RU" sz="2000" b="1" dirty="0" err="1" smtClean="0">
                <a:solidFill>
                  <a:srgbClr val="002060"/>
                </a:solidFill>
              </a:rPr>
              <a:t>Прокофьевна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ФКУ ИК-3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3384376" cy="486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1520" y="4365104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        </a:t>
            </a:r>
            <a:r>
              <a:rPr lang="ru-RU" sz="2400" b="1" dirty="0" err="1" smtClean="0">
                <a:solidFill>
                  <a:srgbClr val="002060"/>
                </a:solidFill>
              </a:rPr>
              <a:t>Бобрешов</a:t>
            </a:r>
            <a:r>
              <a:rPr lang="ru-RU" sz="2400" b="1" dirty="0" smtClean="0">
                <a:solidFill>
                  <a:srgbClr val="002060"/>
                </a:solidFill>
              </a:rPr>
              <a:t> Иван Максимович,                  п. Бор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20688"/>
            <a:ext cx="9106542" cy="591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27559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59832" y="18864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</a:rPr>
              <a:t>Щеглеватых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        Валентина Николаевна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3635449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23528" y="4437112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err="1" smtClean="0">
                <a:solidFill>
                  <a:srgbClr val="002060"/>
                </a:solidFill>
              </a:rPr>
              <a:t>Демешкин</a:t>
            </a:r>
            <a:r>
              <a:rPr lang="ru-RU" sz="2200" b="1" dirty="0" smtClean="0">
                <a:solidFill>
                  <a:srgbClr val="002060"/>
                </a:solidFill>
              </a:rPr>
              <a:t> Алексей Иванович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3419475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520" y="4509120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002060"/>
                </a:solidFill>
              </a:rPr>
              <a:t>Родионов Николай Иванович, ФКУ СИЗО-1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060848"/>
            <a:ext cx="3333750" cy="46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635896" y="476672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Родионов Павел Никифорович, ФКУ СИЗО-1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2944812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520" y="4437112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Кувакина Матрена Дмитриевна, ФКУ СИЗО-1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76872"/>
            <a:ext cx="33337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0" y="332656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Новичихина Валентина Илларионовна, ФКУ СИЗО-1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40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36.fsin.su/upload/territory/Voronezh/Images/01%202018/13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68" y="188640"/>
            <a:ext cx="8856984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ntipytki.ru/wp-content/uploads/2016/03/file1f728cb4e87eff9f23e652eccea3399a.jpg"/>
          <p:cNvPicPr>
            <a:picLocks noChangeAspect="1" noChangeArrowheads="1"/>
          </p:cNvPicPr>
          <p:nvPr/>
        </p:nvPicPr>
        <p:blipFill>
          <a:blip r:embed="rId2" cstate="print">
            <a:lum bright="-2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692696"/>
            <a:ext cx="777686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000" b="1" dirty="0" smtClean="0">
                <a:solidFill>
                  <a:schemeClr val="bg1"/>
                </a:solidFill>
              </a:rPr>
              <a:t>День ветерана                                              уголовно-исполнительной</a:t>
            </a:r>
          </a:p>
          <a:p>
            <a:pPr algn="ctr"/>
            <a:r>
              <a:rPr lang="ru-RU" sz="5000" b="1" dirty="0" smtClean="0">
                <a:solidFill>
                  <a:schemeClr val="bg1"/>
                </a:solidFill>
              </a:rPr>
              <a:t> системы</a:t>
            </a:r>
          </a:p>
          <a:p>
            <a:pPr algn="ctr"/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000" b="1" dirty="0" smtClean="0">
                <a:solidFill>
                  <a:schemeClr val="bg1"/>
                </a:solidFill>
              </a:rPr>
              <a:t>16 ноября 2019 г.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36.fsin.su/upload/territory/Voronezh/Images/05%202018/vov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85726"/>
            <a:ext cx="5219625" cy="658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220072" y="1556792"/>
            <a:ext cx="3923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Галкин Михаил Константинович  Начальник                        ОИТУ УВД                      с  1964 по 1974 г.г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2700"/>
            <a:ext cx="5219625" cy="67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20072" y="1340768"/>
            <a:ext cx="3923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Ситников Григорий Афанасьевич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Начальник                    УИТУ УВД                         с 1974 по 1987 г.г.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0"/>
            <a:ext cx="5112568" cy="678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48064" y="1268760"/>
            <a:ext cx="3995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>
                <a:solidFill>
                  <a:srgbClr val="002060"/>
                </a:solidFill>
              </a:rPr>
              <a:t>Щеглеватых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Леонид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Яковлевич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Начальник Управления                         с 1997 по 2001 г.г.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43909">
            <a:off x="293354" y="437027"/>
            <a:ext cx="4860540" cy="3240360"/>
          </a:xfrm>
          <a:prstGeom prst="rect">
            <a:avLst/>
          </a:prstGeom>
          <a:noFill/>
        </p:spPr>
      </p:pic>
      <p:pic>
        <p:nvPicPr>
          <p:cNvPr id="6147" name="Picture 3" descr="C:\Users\admin\Downloads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3536">
            <a:off x="3505485" y="3020267"/>
            <a:ext cx="5220580" cy="360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92080" y="404664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</a:rPr>
              <a:t>Награждение                  и поздравление ветеранов</a:t>
            </a:r>
            <a:endParaRPr lang="ru-RU" sz="36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56365"/>
            <a:ext cx="8863408" cy="619697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476672"/>
            <a:ext cx="8424936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20395"/>
            <a:ext cx="8172908" cy="55729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ownloads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99484" cy="3332989"/>
          </a:xfrm>
          <a:prstGeom prst="rect">
            <a:avLst/>
          </a:prstGeom>
          <a:noFill/>
        </p:spPr>
      </p:pic>
      <p:pic>
        <p:nvPicPr>
          <p:cNvPr id="8195" name="Picture 3" descr="C:\Users\admin\Downloads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436" y="3356992"/>
            <a:ext cx="4969060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wnloads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536504" cy="68047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60648"/>
            <a:ext cx="8964996" cy="6408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36.fsin.su/upload/territory/Voronezh/Images/05%202018/%D0%B1%D0%B5%D0%B7%20%D0%B8%D0%BC%D0%B5%D0%BD%D0%B8%20(1%20%D0%B8%D0%B7%201)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928992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ownloads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7" y="188640"/>
            <a:ext cx="8964995" cy="648071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e.mail.ru/cgi-bin/getattach?file=IMG%2d20191029%2dWA0045.jpg&amp;id=15723747081895486598;0;1&amp;mode=attachment&amp;x-email=orlsvrn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e.mail.ru/cgi-bin/getattach?file=IMG%2d20191029%2dWA0045.jpg&amp;id=15723747081895486598;0;1&amp;mode=attachment&amp;x-email=orlsvrn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C:\Users\532B~1\AppData\Local\Temp\IMG-20191029-WA004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60432" cy="6345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532B~1\AppData\Local\Temp\IMG-20191101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461960" cy="5949280"/>
          </a:xfrm>
          <a:prstGeom prst="rect">
            <a:avLst/>
          </a:prstGeom>
          <a:noFill/>
        </p:spPr>
      </p:pic>
      <p:pic>
        <p:nvPicPr>
          <p:cNvPr id="4098" name="Picture 2" descr="C:\Users\532B~1\AppData\Local\Temp\IMG-20191101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947" y="1700808"/>
            <a:ext cx="5052053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532B~1\AppData\Local\Temp\IMG-20191111-W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16416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ФОТО И ВИДЕО МАТЕРИАЛЫ\ВЕТЕРАНЫ ФОТО\IMG_20190514_121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1256"/>
            <a:ext cx="8712968" cy="6534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36.fsin.su/upload/territory/Voronezh/Images/04%202018/%D0%BA.%D0%B8.%D0%B1%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ntipytki.ru/wp-content/uploads/2016/03/file1f728cb4e87eff9f23e652eccea3399a.jpg"/>
          <p:cNvPicPr>
            <a:picLocks noChangeAspect="1" noChangeArrowheads="1"/>
          </p:cNvPicPr>
          <p:nvPr/>
        </p:nvPicPr>
        <p:blipFill>
          <a:blip r:embed="rId2" cstate="print">
            <a:lum bright="-2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7848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000" b="1" dirty="0" smtClean="0">
                <a:solidFill>
                  <a:schemeClr val="bg1"/>
                </a:solidFill>
              </a:rPr>
              <a:t>Чествование ветеранов</a:t>
            </a:r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endParaRPr lang="ru-RU" sz="5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36.fsin.su/upload/territory/Voronezh/Images/01%202018/IMG_0176%20-%20%D1%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211"/>
            <a:ext cx="8784976" cy="65351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145</Words>
  <Application>Microsoft Office PowerPoint</Application>
  <PresentationFormat>Экран (4:3)</PresentationFormat>
  <Paragraphs>40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Ирина</cp:lastModifiedBy>
  <cp:revision>23</cp:revision>
  <dcterms:modified xsi:type="dcterms:W3CDTF">2020-04-23T08:27:38Z</dcterms:modified>
</cp:coreProperties>
</file>