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1"/>
  </p:notesMasterIdLst>
  <p:sldIdLst>
    <p:sldId id="256" r:id="rId3"/>
    <p:sldId id="259" r:id="rId4"/>
    <p:sldId id="308" r:id="rId5"/>
    <p:sldId id="272" r:id="rId6"/>
    <p:sldId id="310" r:id="rId7"/>
    <p:sldId id="312" r:id="rId8"/>
    <p:sldId id="334" r:id="rId9"/>
    <p:sldId id="33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68" d="100"/>
          <a:sy n="68" d="100"/>
        </p:scale>
        <p:origin x="616" y="36"/>
      </p:cViewPr>
      <p:guideLst>
        <p:guide orient="horz" pos="2160"/>
        <p:guide pos="38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76CD6-5479-4C27-9FA6-6E68D03BB0FA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7B0B2-3FD4-4286-B637-58494396FC4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47B0B2-3FD4-4286-B637-58494396FC49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1" y="360204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BE5B-F265-4ACE-99F6-813810A247BF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7846-0792-4A90-A79A-23F9C5719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BE5B-F265-4ACE-99F6-813810A247BF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7846-0792-4A90-A79A-23F9C5719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BE5B-F265-4ACE-99F6-813810A247BF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7846-0792-4A90-A79A-23F9C5719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20" y="1825625"/>
            <a:ext cx="5181601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19" y="1825625"/>
            <a:ext cx="5181601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BE5B-F265-4ACE-99F6-813810A247BF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7846-0792-4A90-A79A-23F9C5719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BE5B-F265-4ACE-99F6-813810A247BF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7846-0792-4A90-A79A-23F9C5719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BE5B-F265-4ACE-99F6-813810A247BF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7846-0792-4A90-A79A-23F9C5719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BE5B-F265-4ACE-99F6-813810A247BF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7846-0792-4A90-A79A-23F9C5719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4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BE5B-F265-4ACE-99F6-813810A247BF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7846-0792-4A90-A79A-23F9C5719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43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BE5B-F265-4ACE-99F6-813810A247BF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7846-0792-4A90-A79A-23F9C5719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BE5B-F265-4ACE-99F6-813810A247BF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7846-0792-4A90-A79A-23F9C5719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7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7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BE5B-F265-4ACE-99F6-813810A247BF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47846-0792-4A90-A79A-23F9C571965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5" y="1122364"/>
            <a:ext cx="103632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22" y="3602041"/>
            <a:ext cx="9143999" cy="1655762"/>
          </a:xfrm>
        </p:spPr>
        <p:txBody>
          <a:bodyPr/>
          <a:lstStyle>
            <a:lvl1pPr marL="0" indent="0" algn="ctr">
              <a:buNone/>
              <a:defRPr sz="2600"/>
            </a:lvl1pPr>
            <a:lvl2pPr marL="503555" indent="0" algn="ctr">
              <a:buNone/>
              <a:defRPr sz="2200"/>
            </a:lvl2pPr>
            <a:lvl3pPr marL="1007745" indent="0" algn="ctr">
              <a:buNone/>
              <a:defRPr sz="1900"/>
            </a:lvl3pPr>
            <a:lvl4pPr marL="1511300" indent="0" algn="ctr">
              <a:buNone/>
              <a:defRPr sz="1700"/>
            </a:lvl4pPr>
            <a:lvl5pPr marL="2015490" indent="0" algn="ctr">
              <a:buNone/>
              <a:defRPr sz="1700"/>
            </a:lvl5pPr>
            <a:lvl6pPr marL="2519045" indent="0" algn="ctr">
              <a:buNone/>
              <a:defRPr sz="1700"/>
            </a:lvl6pPr>
            <a:lvl7pPr marL="3023235" indent="0" algn="ctr">
              <a:buNone/>
              <a:defRPr sz="1700"/>
            </a:lvl7pPr>
            <a:lvl8pPr marL="3526790" indent="0" algn="ctr">
              <a:buNone/>
              <a:defRPr sz="1700"/>
            </a:lvl8pPr>
            <a:lvl9pPr marL="4030980" indent="0" algn="ctr">
              <a:buNone/>
              <a:defRPr sz="17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98A76-5A96-5844-8F06-2F48D05996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18.06.2025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34A6C-8B3E-014C-A42D-396866B059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98A76-5A96-5844-8F06-2F48D05996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18.06.2025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34A6C-8B3E-014C-A42D-396866B059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9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50355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774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113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0154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51904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02323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5267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0309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98A76-5A96-5844-8F06-2F48D05996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18.06.2025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34A6C-8B3E-014C-A42D-396866B059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22" y="1825626"/>
            <a:ext cx="518160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20" y="1825626"/>
            <a:ext cx="518160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98A76-5A96-5844-8F06-2F48D05996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18.06.2025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34A6C-8B3E-014C-A42D-396866B059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6" cy="82391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555" indent="0">
              <a:buNone/>
              <a:defRPr sz="2200" b="1"/>
            </a:lvl2pPr>
            <a:lvl3pPr marL="1007745" indent="0">
              <a:buNone/>
              <a:defRPr sz="1900" b="1"/>
            </a:lvl3pPr>
            <a:lvl4pPr marL="1511300" indent="0">
              <a:buNone/>
              <a:defRPr sz="1700" b="1"/>
            </a:lvl4pPr>
            <a:lvl5pPr marL="2015490" indent="0">
              <a:buNone/>
              <a:defRPr sz="1700" b="1"/>
            </a:lvl5pPr>
            <a:lvl6pPr marL="2519045" indent="0">
              <a:buNone/>
              <a:defRPr sz="1700" b="1"/>
            </a:lvl6pPr>
            <a:lvl7pPr marL="3023235" indent="0">
              <a:buNone/>
              <a:defRPr sz="1700" b="1"/>
            </a:lvl7pPr>
            <a:lvl8pPr marL="3526790" indent="0">
              <a:buNone/>
              <a:defRPr sz="1700" b="1"/>
            </a:lvl8pPr>
            <a:lvl9pPr marL="4030980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1" y="2505075"/>
            <a:ext cx="515778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4" y="1681163"/>
            <a:ext cx="5183187" cy="82391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555" indent="0">
              <a:buNone/>
              <a:defRPr sz="2200" b="1"/>
            </a:lvl2pPr>
            <a:lvl3pPr marL="1007745" indent="0">
              <a:buNone/>
              <a:defRPr sz="1900" b="1"/>
            </a:lvl3pPr>
            <a:lvl4pPr marL="1511300" indent="0">
              <a:buNone/>
              <a:defRPr sz="1700" b="1"/>
            </a:lvl4pPr>
            <a:lvl5pPr marL="2015490" indent="0">
              <a:buNone/>
              <a:defRPr sz="1700" b="1"/>
            </a:lvl5pPr>
            <a:lvl6pPr marL="2519045" indent="0">
              <a:buNone/>
              <a:defRPr sz="1700" b="1"/>
            </a:lvl6pPr>
            <a:lvl7pPr marL="3023235" indent="0">
              <a:buNone/>
              <a:defRPr sz="1700" b="1"/>
            </a:lvl7pPr>
            <a:lvl8pPr marL="3526790" indent="0">
              <a:buNone/>
              <a:defRPr sz="1700" b="1"/>
            </a:lvl8pPr>
            <a:lvl9pPr marL="4030980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4" y="2505075"/>
            <a:ext cx="51831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98A76-5A96-5844-8F06-2F48D05996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18.06.2025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34A6C-8B3E-014C-A42D-396866B059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98A76-5A96-5844-8F06-2F48D05996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18.06.2025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34A6C-8B3E-014C-A42D-396866B059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98A76-5A96-5844-8F06-2F48D05996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18.06.2025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34A6C-8B3E-014C-A42D-396866B059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7" cy="1600200"/>
          </a:xfrm>
        </p:spPr>
        <p:txBody>
          <a:bodyPr anchor="b"/>
          <a:lstStyle>
            <a:lvl1pPr>
              <a:defRPr sz="3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987447"/>
            <a:ext cx="6172200" cy="4873625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3932237" cy="3811588"/>
          </a:xfrm>
        </p:spPr>
        <p:txBody>
          <a:bodyPr/>
          <a:lstStyle>
            <a:lvl1pPr marL="0" indent="0">
              <a:buNone/>
              <a:defRPr sz="1700"/>
            </a:lvl1pPr>
            <a:lvl2pPr marL="503555" indent="0">
              <a:buNone/>
              <a:defRPr sz="1600"/>
            </a:lvl2pPr>
            <a:lvl3pPr marL="1007745" indent="0">
              <a:buNone/>
              <a:defRPr sz="1400"/>
            </a:lvl3pPr>
            <a:lvl4pPr marL="1511300" indent="0">
              <a:buNone/>
              <a:defRPr sz="1100"/>
            </a:lvl4pPr>
            <a:lvl5pPr marL="2015490" indent="0">
              <a:buNone/>
              <a:defRPr sz="1100"/>
            </a:lvl5pPr>
            <a:lvl6pPr marL="2519045" indent="0">
              <a:buNone/>
              <a:defRPr sz="1100"/>
            </a:lvl6pPr>
            <a:lvl7pPr marL="3023235" indent="0">
              <a:buNone/>
              <a:defRPr sz="1100"/>
            </a:lvl7pPr>
            <a:lvl8pPr marL="3526790" indent="0">
              <a:buNone/>
              <a:defRPr sz="1100"/>
            </a:lvl8pPr>
            <a:lvl9pPr marL="4030980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98A76-5A96-5844-8F06-2F48D05996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18.06.2025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34A6C-8B3E-014C-A42D-396866B059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7" cy="1600200"/>
          </a:xfrm>
        </p:spPr>
        <p:txBody>
          <a:bodyPr anchor="b"/>
          <a:lstStyle>
            <a:lvl1pPr>
              <a:defRPr sz="3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9" y="987447"/>
            <a:ext cx="6172200" cy="4873625"/>
          </a:xfrm>
        </p:spPr>
        <p:txBody>
          <a:bodyPr anchor="t"/>
          <a:lstStyle>
            <a:lvl1pPr marL="0" indent="0">
              <a:buNone/>
              <a:defRPr sz="3500"/>
            </a:lvl1pPr>
            <a:lvl2pPr marL="503555" indent="0">
              <a:buNone/>
              <a:defRPr sz="3100"/>
            </a:lvl2pPr>
            <a:lvl3pPr marL="1007745" indent="0">
              <a:buNone/>
              <a:defRPr sz="2600"/>
            </a:lvl3pPr>
            <a:lvl4pPr marL="1511300" indent="0">
              <a:buNone/>
              <a:defRPr sz="2200"/>
            </a:lvl4pPr>
            <a:lvl5pPr marL="2015490" indent="0">
              <a:buNone/>
              <a:defRPr sz="2200"/>
            </a:lvl5pPr>
            <a:lvl6pPr marL="2519045" indent="0">
              <a:buNone/>
              <a:defRPr sz="2200"/>
            </a:lvl6pPr>
            <a:lvl7pPr marL="3023235" indent="0">
              <a:buNone/>
              <a:defRPr sz="2200"/>
            </a:lvl7pPr>
            <a:lvl8pPr marL="3526790" indent="0">
              <a:buNone/>
              <a:defRPr sz="2200"/>
            </a:lvl8pPr>
            <a:lvl9pPr marL="4030980" indent="0">
              <a:buNone/>
              <a:defRPr sz="2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3932237" cy="3811588"/>
          </a:xfrm>
        </p:spPr>
        <p:txBody>
          <a:bodyPr/>
          <a:lstStyle>
            <a:lvl1pPr marL="0" indent="0">
              <a:buNone/>
              <a:defRPr sz="1700"/>
            </a:lvl1pPr>
            <a:lvl2pPr marL="503555" indent="0">
              <a:buNone/>
              <a:defRPr sz="1600"/>
            </a:lvl2pPr>
            <a:lvl3pPr marL="1007745" indent="0">
              <a:buNone/>
              <a:defRPr sz="1400"/>
            </a:lvl3pPr>
            <a:lvl4pPr marL="1511300" indent="0">
              <a:buNone/>
              <a:defRPr sz="1100"/>
            </a:lvl4pPr>
            <a:lvl5pPr marL="2015490" indent="0">
              <a:buNone/>
              <a:defRPr sz="1100"/>
            </a:lvl5pPr>
            <a:lvl6pPr marL="2519045" indent="0">
              <a:buNone/>
              <a:defRPr sz="1100"/>
            </a:lvl6pPr>
            <a:lvl7pPr marL="3023235" indent="0">
              <a:buNone/>
              <a:defRPr sz="1100"/>
            </a:lvl7pPr>
            <a:lvl8pPr marL="3526790" indent="0">
              <a:buNone/>
              <a:defRPr sz="1100"/>
            </a:lvl8pPr>
            <a:lvl9pPr marL="4030980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98A76-5A96-5844-8F06-2F48D05996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18.06.2025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34A6C-8B3E-014C-A42D-396866B059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98A76-5A96-5844-8F06-2F48D05996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18.06.2025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34A6C-8B3E-014C-A42D-396866B059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8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5" y="365128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98A76-5A96-5844-8F06-2F48D05996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18.06.2025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34A6C-8B3E-014C-A42D-396866B059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5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ABE5B-F265-4ACE-99F6-813810A247BF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5" y="635636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47846-0792-4A90-A79A-23F9C571965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5" y="365126"/>
            <a:ext cx="10515600" cy="1325563"/>
          </a:xfrm>
          <a:prstGeom prst="rect">
            <a:avLst/>
          </a:prstGeom>
        </p:spPr>
        <p:txBody>
          <a:bodyPr vert="horz" lIns="91417" tIns="45709" rIns="91417" bIns="45709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5" y="1825626"/>
            <a:ext cx="10515600" cy="4351338"/>
          </a:xfrm>
          <a:prstGeom prst="rect">
            <a:avLst/>
          </a:prstGeom>
        </p:spPr>
        <p:txBody>
          <a:bodyPr vert="horz" lIns="91417" tIns="45709" rIns="91417" bIns="4570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71"/>
            <a:ext cx="2743200" cy="365125"/>
          </a:xfrm>
          <a:prstGeom prst="rect">
            <a:avLst/>
          </a:prstGeom>
        </p:spPr>
        <p:txBody>
          <a:bodyPr vert="horz" lIns="91417" tIns="45709" rIns="91417" bIns="4570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42670"/>
            <a:fld id="{9F598A76-5A96-5844-8F06-2F48D059963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18.06.2025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71"/>
            <a:ext cx="4114799" cy="365125"/>
          </a:xfrm>
          <a:prstGeom prst="rect">
            <a:avLst/>
          </a:prstGeom>
        </p:spPr>
        <p:txBody>
          <a:bodyPr vert="horz" lIns="91417" tIns="45709" rIns="91417" bIns="45709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426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71"/>
            <a:ext cx="2743200" cy="365125"/>
          </a:xfrm>
          <a:prstGeom prst="rect">
            <a:avLst/>
          </a:prstGeom>
        </p:spPr>
        <p:txBody>
          <a:bodyPr vert="horz" lIns="91417" tIns="45709" rIns="91417" bIns="4570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42670"/>
            <a:fld id="{FAC34A6C-8B3E-014C-A42D-396866B059E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745" rtl="0" eaLnBrk="1" latinLnBrk="0" hangingPunct="1">
        <a:lnSpc>
          <a:spcPct val="90000"/>
        </a:lnSpc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95" indent="-252095" algn="l" defTabSz="1007745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55650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59840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395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267585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771140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274695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778885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282440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74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503555" algn="l" defTabSz="100774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745" algn="l" defTabSz="100774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300" algn="l" defTabSz="100774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490" algn="l" defTabSz="100774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045" algn="l" defTabSz="100774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23235" algn="l" defTabSz="100774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6790" algn="l" defTabSz="100774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30980" algn="l" defTabSz="100774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emf"/><Relationship Id="rId11" Type="http://schemas.openxmlformats.org/officeDocument/2006/relationships/image" Target="../media/image20.png"/><Relationship Id="rId5" Type="http://schemas.openxmlformats.org/officeDocument/2006/relationships/image" Target="../media/image9.emf"/><Relationship Id="rId10" Type="http://schemas.openxmlformats.org/officeDocument/2006/relationships/image" Target="../media/image19.png"/><Relationship Id="rId4" Type="http://schemas.openxmlformats.org/officeDocument/2006/relationships/image" Target="../media/image8.emf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emf"/><Relationship Id="rId11" Type="http://schemas.openxmlformats.org/officeDocument/2006/relationships/image" Target="../media/image24.jpeg"/><Relationship Id="rId5" Type="http://schemas.openxmlformats.org/officeDocument/2006/relationships/image" Target="../media/image9.emf"/><Relationship Id="rId10" Type="http://schemas.openxmlformats.org/officeDocument/2006/relationships/image" Target="../media/image23.jpeg"/><Relationship Id="rId4" Type="http://schemas.openxmlformats.org/officeDocument/2006/relationships/image" Target="../media/image8.emf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6.png"/><Relationship Id="rId7" Type="http://schemas.openxmlformats.org/officeDocument/2006/relationships/image" Target="../media/image27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" y="0"/>
            <a:ext cx="12239102" cy="68600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0"/>
            <a:ext cx="12189970" cy="6858000"/>
          </a:xfrm>
          <a:prstGeom prst="rect">
            <a:avLst/>
          </a:prstGeom>
        </p:spPr>
      </p:pic>
      <p:pic>
        <p:nvPicPr>
          <p:cNvPr id="1027" name="Picture 3" descr="C:\Users\Оксана\Desktop\Дипломы образцы\Диплом_оПП_1ф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149" y="1341120"/>
            <a:ext cx="3551066" cy="251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Оксана\Desktop\Дипломы образцы\приложение к диплому № 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944" y="1721943"/>
            <a:ext cx="1828800" cy="259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Оксана\Desktop\Дипломы образцы\приложение к диплому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657" y="2036476"/>
            <a:ext cx="1779456" cy="252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Оксана\Desktop\Дипломы образцы\Удостоверение_оПК_205х290_1 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856" y="2596451"/>
            <a:ext cx="3067826" cy="216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0"/>
            <a:ext cx="12192000" cy="615957"/>
          </a:xfrm>
          <a:prstGeom prst="rect">
            <a:avLst/>
          </a:prstGeom>
          <a:solidFill>
            <a:srgbClr val="374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5" y="845721"/>
            <a:ext cx="10515600" cy="63392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374F64"/>
                </a:solidFill>
                <a:latin typeface="Cambria" panose="02040503050406030204" pitchFamily="18" charset="0"/>
              </a:rPr>
              <a:t>КОМПАНИЯ В ЦИФРАХ</a:t>
            </a:r>
            <a:endParaRPr lang="ru-RU" sz="2400" b="1" dirty="0">
              <a:solidFill>
                <a:srgbClr val="374F64"/>
              </a:solidFill>
              <a:latin typeface="Cambria" panose="0204050305040603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90052" y="144522"/>
            <a:ext cx="9096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600" i="1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algn="r"/>
            <a:endParaRPr lang="ru-RU" sz="1600" i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6" t="10713" r="19317" b="18057"/>
          <a:stretch>
            <a:fillRect/>
          </a:stretch>
        </p:blipFill>
        <p:spPr>
          <a:xfrm>
            <a:off x="10523867" y="83276"/>
            <a:ext cx="1430374" cy="13165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0747" y="6283548"/>
            <a:ext cx="211618" cy="168354"/>
          </a:xfrm>
          <a:prstGeom prst="rect">
            <a:avLst/>
          </a:prstGeom>
          <a:solidFill>
            <a:srgbClr val="374F64"/>
          </a:solidFill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04802" y="6310212"/>
            <a:ext cx="202615" cy="161192"/>
          </a:xfrm>
          <a:prstGeom prst="rect">
            <a:avLst/>
          </a:prstGeom>
          <a:solidFill>
            <a:srgbClr val="374F64"/>
          </a:solidFill>
          <a:ln>
            <a:solidFill>
              <a:srgbClr val="374F64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01233" y="6313434"/>
            <a:ext cx="202615" cy="125372"/>
          </a:xfrm>
          <a:prstGeom prst="rect">
            <a:avLst/>
          </a:prstGeom>
          <a:solidFill>
            <a:srgbClr val="374F64"/>
          </a:solidFill>
        </p:spPr>
      </p:pic>
      <p:sp>
        <p:nvSpPr>
          <p:cNvPr id="18" name="TextBox 17"/>
          <p:cNvSpPr txBox="1"/>
          <p:nvPr/>
        </p:nvSpPr>
        <p:spPr>
          <a:xfrm>
            <a:off x="1832368" y="6200200"/>
            <a:ext cx="9830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+7 </a:t>
            </a:r>
            <a:r>
              <a:rPr lang="ru-RU" sz="1800" dirty="0" smtClean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923 580 0100</a:t>
            </a:r>
            <a:r>
              <a:rPr lang="en-GB" sz="1800" dirty="0" smtClean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       </a:t>
            </a:r>
            <a:r>
              <a:rPr lang="ru-RU" sz="1800" dirty="0" smtClean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800" dirty="0" smtClean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artstar_19               </a:t>
            </a:r>
            <a:r>
              <a:rPr lang="ru-RU" sz="1800" dirty="0" smtClean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</a:t>
            </a:r>
            <a:r>
              <a:rPr lang="en-US" sz="1800" dirty="0" smtClean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art-starabakan@mail.ru</a:t>
            </a:r>
            <a:endParaRPr lang="ru-RU" sz="1800" dirty="0">
              <a:solidFill>
                <a:srgbClr val="374F6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838149" y="1506402"/>
            <a:ext cx="10515712" cy="478274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r>
              <a:rPr lang="ru-RU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	.</a:t>
            </a:r>
            <a:endParaRPr lang="ru-RU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161" y="1529719"/>
            <a:ext cx="8703873" cy="5161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6"/>
          <a:stretch>
            <a:fillRect/>
          </a:stretch>
        </p:blipFill>
        <p:spPr>
          <a:xfrm flipH="1">
            <a:off x="4923960" y="2335668"/>
            <a:ext cx="7109116" cy="431531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" y="71871"/>
            <a:ext cx="12190985" cy="685857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7" y="1"/>
            <a:ext cx="12192000" cy="6858000"/>
          </a:xfrm>
          <a:prstGeom prst="rect">
            <a:avLst/>
          </a:prstGeom>
          <a:solidFill>
            <a:srgbClr val="374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0771" tIns="50386" rIns="100771" bIns="50386" numCol="1" spcCol="0" rtlCol="0" fromWordArt="0" anchor="ctr" anchorCtr="0" forceAA="0" compatLnSpc="1">
            <a:noAutofit/>
          </a:bodyPr>
          <a:lstStyle/>
          <a:p>
            <a:pPr algn="ctr" defTabSz="1042670"/>
            <a:endParaRPr lang="ru-RU" sz="2200" dirty="0">
              <a:solidFill>
                <a:prstClr val="white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6992" y="6155530"/>
            <a:ext cx="211616" cy="16835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25359" y="6177400"/>
            <a:ext cx="202615" cy="16119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1872" y="6195312"/>
            <a:ext cx="202615" cy="12537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754729" y="2380560"/>
            <a:ext cx="9576901" cy="2062081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 defTabSz="1042670"/>
            <a:endParaRPr lang="ru-RU" sz="3200" b="1" dirty="0" smtClean="0">
              <a:solidFill>
                <a:prstClr val="white"/>
              </a:solidFill>
              <a:cs typeface="Calibri" panose="020F0502020204030204" charset="0"/>
            </a:endParaRPr>
          </a:p>
          <a:p>
            <a:pPr algn="ctr" defTabSz="1042670"/>
            <a:r>
              <a:rPr lang="ru-RU" sz="3200" b="1" dirty="0" smtClean="0">
                <a:solidFill>
                  <a:prstClr val="white"/>
                </a:solidFill>
                <a:cs typeface="Calibri" panose="020F0502020204030204" charset="0"/>
              </a:rPr>
              <a:t>1. Введение </a:t>
            </a:r>
            <a:r>
              <a:rPr lang="ru-RU" sz="3200" b="1" dirty="0">
                <a:solidFill>
                  <a:prstClr val="white"/>
                </a:solidFill>
                <a:cs typeface="Calibri" panose="020F0502020204030204" charset="0"/>
              </a:rPr>
              <a:t>в SMM </a:t>
            </a:r>
            <a:r>
              <a:rPr lang="ru-RU" sz="3200" b="1" dirty="0" smtClean="0">
                <a:solidFill>
                  <a:prstClr val="white"/>
                </a:solidFill>
                <a:cs typeface="Calibri" panose="020F0502020204030204" charset="0"/>
              </a:rPr>
              <a:t>технологии </a:t>
            </a:r>
            <a:r>
              <a:rPr lang="ru-RU" sz="3200" b="1" dirty="0">
                <a:solidFill>
                  <a:prstClr val="white"/>
                </a:solidFill>
                <a:cs typeface="Calibri" panose="020F0502020204030204" charset="0"/>
              </a:rPr>
              <a:t>и возможности их применения для подростков</a:t>
            </a:r>
          </a:p>
          <a:p>
            <a:pPr algn="ctr" defTabSz="1042670"/>
            <a:r>
              <a:rPr lang="ru-RU" sz="3200" b="1" dirty="0">
                <a:solidFill>
                  <a:prstClr val="white"/>
                </a:solidFill>
                <a:cs typeface="Calibri" panose="020F0502020204030204" charset="0"/>
              </a:rPr>
              <a:t> из школ-интернатов и специализированных школ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0" t="9793" r="18278" b="15664"/>
          <a:stretch>
            <a:fillRect/>
          </a:stretch>
        </p:blipFill>
        <p:spPr>
          <a:xfrm>
            <a:off x="204011" y="50295"/>
            <a:ext cx="2572753" cy="243448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74" r="51834"/>
          <a:stretch>
            <a:fillRect/>
          </a:stretch>
        </p:blipFill>
        <p:spPr>
          <a:xfrm flipH="1">
            <a:off x="7677813" y="3231276"/>
            <a:ext cx="4909050" cy="362674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21350" y="6102236"/>
            <a:ext cx="9059328" cy="369310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defTabSz="1042670"/>
            <a:r>
              <a:rPr lang="en-GB" dirty="0">
                <a:solidFill>
                  <a:prstClr val="white"/>
                </a:solidFill>
              </a:rPr>
              <a:t>+7 </a:t>
            </a:r>
            <a:r>
              <a:rPr lang="ru-RU" dirty="0">
                <a:solidFill>
                  <a:prstClr val="white"/>
                </a:solidFill>
              </a:rPr>
              <a:t>923 580 0100</a:t>
            </a:r>
            <a:r>
              <a:rPr lang="en-GB" dirty="0">
                <a:solidFill>
                  <a:prstClr val="white"/>
                </a:solidFill>
              </a:rPr>
              <a:t>               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en-GB" dirty="0">
                <a:solidFill>
                  <a:prstClr val="white"/>
                </a:solidFill>
              </a:rPr>
              <a:t>artstar_19               </a:t>
            </a:r>
            <a:r>
              <a:rPr lang="ru-RU" dirty="0">
                <a:solidFill>
                  <a:prstClr val="white"/>
                </a:solidFill>
              </a:rPr>
              <a:t>              </a:t>
            </a:r>
            <a:r>
              <a:rPr lang="en-US" dirty="0">
                <a:solidFill>
                  <a:prstClr val="white"/>
                </a:solidFill>
              </a:rPr>
              <a:t>art-starabakan@mail.ru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14634" y="619399"/>
            <a:ext cx="8457933" cy="1754304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 defTabSz="1042670"/>
            <a:r>
              <a:rPr lang="ru-RU" sz="5400" b="1" dirty="0" smtClean="0">
                <a:solidFill>
                  <a:prstClr val="white"/>
                </a:solidFill>
              </a:rPr>
              <a:t>СОЦИАЛЬНЫЕ ПРОЕКТЫ</a:t>
            </a:r>
          </a:p>
          <a:p>
            <a:pPr algn="ctr" defTabSz="1042670"/>
            <a:r>
              <a:rPr lang="ru-RU" sz="5400" b="1" dirty="0" smtClean="0">
                <a:solidFill>
                  <a:prstClr val="white"/>
                </a:solidFill>
              </a:rPr>
              <a:t>«</a:t>
            </a:r>
            <a:r>
              <a:rPr lang="ru-RU" sz="54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Арт-Стар</a:t>
            </a:r>
            <a:r>
              <a:rPr lang="ru-RU" sz="5400" b="1" dirty="0">
                <a:solidFill>
                  <a:prstClr val="white"/>
                </a:solidFill>
              </a:rPr>
              <a:t>»</a:t>
            </a:r>
            <a:endParaRPr lang="ru-RU" sz="54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3579" y="-9873"/>
            <a:ext cx="12192000" cy="615957"/>
          </a:xfrm>
          <a:prstGeom prst="rect">
            <a:avLst/>
          </a:prstGeom>
          <a:solidFill>
            <a:srgbClr val="374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90052" y="144522"/>
            <a:ext cx="9096055" cy="338532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r"/>
            <a:r>
              <a:rPr lang="ru-RU" sz="1600" i="1" dirty="0">
                <a:solidFill>
                  <a:schemeClr val="bg1"/>
                </a:solidFill>
                <a:latin typeface="Cambria" panose="02040503050406030204" pitchFamily="18" charset="0"/>
              </a:rPr>
              <a:t>Мы помогаем развиваться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6" t="10713" r="19317" b="18057"/>
          <a:stretch>
            <a:fillRect/>
          </a:stretch>
        </p:blipFill>
        <p:spPr>
          <a:xfrm>
            <a:off x="10523866" y="83276"/>
            <a:ext cx="1430373" cy="13165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6"/>
          <a:stretch>
            <a:fillRect/>
          </a:stretch>
        </p:blipFill>
        <p:spPr>
          <a:xfrm flipH="1">
            <a:off x="4845123" y="2614817"/>
            <a:ext cx="7109116" cy="43153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20755" y="6283548"/>
            <a:ext cx="211616" cy="168354"/>
          </a:xfrm>
          <a:prstGeom prst="rect">
            <a:avLst/>
          </a:prstGeom>
          <a:solidFill>
            <a:srgbClr val="374F64"/>
          </a:solidFill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04802" y="6310212"/>
            <a:ext cx="202615" cy="161192"/>
          </a:xfrm>
          <a:prstGeom prst="rect">
            <a:avLst/>
          </a:prstGeom>
          <a:solidFill>
            <a:srgbClr val="374F64"/>
          </a:solidFill>
          <a:ln>
            <a:solidFill>
              <a:srgbClr val="374F64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1233" y="6313434"/>
            <a:ext cx="202615" cy="125372"/>
          </a:xfrm>
          <a:prstGeom prst="rect">
            <a:avLst/>
          </a:prstGeom>
          <a:solidFill>
            <a:srgbClr val="374F64"/>
          </a:solidFill>
        </p:spPr>
      </p:pic>
      <p:sp>
        <p:nvSpPr>
          <p:cNvPr id="18" name="TextBox 17"/>
          <p:cNvSpPr txBox="1"/>
          <p:nvPr/>
        </p:nvSpPr>
        <p:spPr>
          <a:xfrm>
            <a:off x="2124221" y="6182485"/>
            <a:ext cx="9830020" cy="369310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r>
              <a:rPr lang="en-GB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+7 </a:t>
            </a:r>
            <a:r>
              <a:rPr lang="ru-RU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923 580 0100</a:t>
            </a:r>
            <a:r>
              <a:rPr lang="en-GB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       </a:t>
            </a:r>
            <a:r>
              <a:rPr lang="ru-RU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artstar_19               </a:t>
            </a:r>
            <a:r>
              <a:rPr lang="ru-RU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</a:t>
            </a:r>
            <a:r>
              <a:rPr lang="en-US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art-starabakan@mail.ru</a:t>
            </a:r>
            <a:endParaRPr lang="ru-RU" sz="1800" dirty="0">
              <a:solidFill>
                <a:srgbClr val="374F6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36977" y="741549"/>
            <a:ext cx="11271399" cy="1740394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ДОПОЛНИТЕЛЬНАЯ ОБЩЕРАЗВИВАЮЩАЯ ПРОГРАММА ОБУЧЕНИЯ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/>
            </a:r>
            <a:b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«Менеджер по работе с социальными сетями»</a:t>
            </a:r>
            <a:b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(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ГБОУ РХ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 «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Школа-интернат для детей с нарушениями зрения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)</a:t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/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ЧОУ ДПО «</a:t>
            </a:r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Арт-Стар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» в течении года на абсолютно </a:t>
            </a:r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безоплатной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основе обучило школьников-подростков из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ГБОУ РХ  «Школа-интернат для детей с нарушениями зрения»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 новой профессии «Менеджер по работе с социальными сетями».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/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endParaRPr lang="ru-RU" sz="16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76" y="13318277"/>
            <a:ext cx="10405288" cy="724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16" y="2299063"/>
            <a:ext cx="2818550" cy="3425666"/>
          </a:xfrm>
        </p:spPr>
      </p:pic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890" y="2419938"/>
            <a:ext cx="2941220" cy="313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211" y="3084416"/>
            <a:ext cx="2926080" cy="2893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725" y="2847703"/>
            <a:ext cx="3234326" cy="3182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3579" y="-9873"/>
            <a:ext cx="12192000" cy="615957"/>
          </a:xfrm>
          <a:prstGeom prst="rect">
            <a:avLst/>
          </a:prstGeom>
          <a:solidFill>
            <a:srgbClr val="374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90052" y="144522"/>
            <a:ext cx="9096055" cy="338532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r"/>
            <a:r>
              <a:rPr lang="ru-RU" sz="1600" i="1" dirty="0">
                <a:solidFill>
                  <a:schemeClr val="bg1"/>
                </a:solidFill>
                <a:latin typeface="Cambria" panose="02040503050406030204" pitchFamily="18" charset="0"/>
              </a:rPr>
              <a:t>Мы помогаем развиваться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6" t="10713" r="19317" b="18057"/>
          <a:stretch>
            <a:fillRect/>
          </a:stretch>
        </p:blipFill>
        <p:spPr>
          <a:xfrm>
            <a:off x="10523866" y="83276"/>
            <a:ext cx="1430373" cy="13165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6"/>
          <a:stretch>
            <a:fillRect/>
          </a:stretch>
        </p:blipFill>
        <p:spPr>
          <a:xfrm flipH="1">
            <a:off x="4907353" y="2542427"/>
            <a:ext cx="7109116" cy="43153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20755" y="6283548"/>
            <a:ext cx="211616" cy="168354"/>
          </a:xfrm>
          <a:prstGeom prst="rect">
            <a:avLst/>
          </a:prstGeom>
          <a:solidFill>
            <a:srgbClr val="374F64"/>
          </a:solidFill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04802" y="6310212"/>
            <a:ext cx="202615" cy="161192"/>
          </a:xfrm>
          <a:prstGeom prst="rect">
            <a:avLst/>
          </a:prstGeom>
          <a:solidFill>
            <a:srgbClr val="374F64"/>
          </a:solidFill>
          <a:ln>
            <a:solidFill>
              <a:srgbClr val="374F64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1233" y="6313434"/>
            <a:ext cx="202615" cy="125372"/>
          </a:xfrm>
          <a:prstGeom prst="rect">
            <a:avLst/>
          </a:prstGeom>
          <a:solidFill>
            <a:srgbClr val="374F64"/>
          </a:solidFill>
        </p:spPr>
      </p:pic>
      <p:sp>
        <p:nvSpPr>
          <p:cNvPr id="18" name="TextBox 17"/>
          <p:cNvSpPr txBox="1"/>
          <p:nvPr/>
        </p:nvSpPr>
        <p:spPr>
          <a:xfrm>
            <a:off x="2124221" y="6182485"/>
            <a:ext cx="9830020" cy="369310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r>
              <a:rPr lang="en-GB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+7 </a:t>
            </a:r>
            <a:r>
              <a:rPr lang="ru-RU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923 580 0100</a:t>
            </a:r>
            <a:r>
              <a:rPr lang="en-GB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       </a:t>
            </a:r>
            <a:r>
              <a:rPr lang="ru-RU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artstar_19               </a:t>
            </a:r>
            <a:r>
              <a:rPr lang="ru-RU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</a:t>
            </a:r>
            <a:r>
              <a:rPr lang="en-US" sz="1800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art-starabakan@mail.ru</a:t>
            </a:r>
            <a:endParaRPr lang="ru-RU" sz="1800" dirty="0">
              <a:solidFill>
                <a:srgbClr val="374F6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36855" y="741045"/>
            <a:ext cx="10515600" cy="1105535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В Апреле месяце состоялось вручение сертификатов, успешно закончившим ученикам по программе: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/>
            </a:r>
            <a:b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«Менеджер по работе с социальными сетями»</a:t>
            </a:r>
            <a:b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/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endParaRPr lang="ru-RU" sz="16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76" y="13318277"/>
            <a:ext cx="10405288" cy="724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Замещающее содержимое 10" descr="photo_2023-05-15_08-30-08"/>
          <p:cNvPicPr>
            <a:picLocks noGrp="1" noChangeAspect="1"/>
          </p:cNvPicPr>
          <p:nvPr>
            <p:ph sz="half" idx="2"/>
          </p:nvPr>
        </p:nvPicPr>
        <p:blipFill>
          <a:blip r:embed="rId8" cstate="print"/>
          <a:stretch>
            <a:fillRect/>
          </a:stretch>
        </p:blipFill>
        <p:spPr>
          <a:xfrm>
            <a:off x="2690495" y="3143250"/>
            <a:ext cx="2493010" cy="3328035"/>
          </a:xfrm>
          <a:prstGeom prst="rect">
            <a:avLst/>
          </a:prstGeom>
        </p:spPr>
      </p:pic>
      <p:pic>
        <p:nvPicPr>
          <p:cNvPr id="5" name="Замещающее содержимое 4" descr="photo_2023-05-15_08-30-03"/>
          <p:cNvPicPr>
            <a:picLocks noGrp="1" noChangeAspect="1"/>
          </p:cNvPicPr>
          <p:nvPr>
            <p:ph sz="half" idx="1"/>
          </p:nvPr>
        </p:nvPicPr>
        <p:blipFill>
          <a:blip r:embed="rId9" cstate="print"/>
          <a:stretch>
            <a:fillRect/>
          </a:stretch>
        </p:blipFill>
        <p:spPr>
          <a:xfrm>
            <a:off x="328930" y="1846580"/>
            <a:ext cx="2559685" cy="3416935"/>
          </a:xfrm>
          <a:prstGeom prst="rect">
            <a:avLst/>
          </a:prstGeom>
        </p:spPr>
      </p:pic>
      <p:pic>
        <p:nvPicPr>
          <p:cNvPr id="12" name="Изображение 11" descr="photo_2023-05-15_08-30-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987540" y="2542540"/>
            <a:ext cx="4966970" cy="3725545"/>
          </a:xfrm>
          <a:prstGeom prst="rect">
            <a:avLst/>
          </a:prstGeom>
        </p:spPr>
      </p:pic>
      <p:pic>
        <p:nvPicPr>
          <p:cNvPr id="14" name="Изображение 13" descr="photo_2023-05-15_08-29-4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907280" y="1716405"/>
            <a:ext cx="2285365" cy="305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246434" y="1633"/>
            <a:ext cx="9699419" cy="615957"/>
          </a:xfrm>
          <a:prstGeom prst="rect">
            <a:avLst/>
          </a:prstGeom>
          <a:solidFill>
            <a:srgbClr val="374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5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175" b="1" dirty="0"/>
              <a:t>Мы активно участвуем в жизни </a:t>
            </a:r>
            <a:r>
              <a:rPr lang="ru-RU" sz="2175" b="1" dirty="0" smtClean="0"/>
              <a:t>Республики </a:t>
            </a:r>
            <a:r>
              <a:rPr lang="ru-RU" sz="2175" b="1" dirty="0"/>
              <a:t>Хакасия. </a:t>
            </a:r>
            <a:br>
              <a:rPr lang="ru-RU" sz="2175" b="1" dirty="0"/>
            </a:br>
            <a:r>
              <a:rPr lang="ru-RU" sz="2175" b="1" dirty="0"/>
              <a:t>Помогаем в организациях культурно массового досуга и спортивной жизни населения города и Республики</a:t>
            </a:r>
            <a:endParaRPr lang="ru-RU" sz="2175" b="1" dirty="0">
              <a:solidFill>
                <a:srgbClr val="374F64"/>
              </a:solidFill>
              <a:latin typeface="Cambria" panose="0204050305040603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3187" y="144522"/>
            <a:ext cx="7236421" cy="31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5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Мы помогаем развиваться</a:t>
            </a:r>
            <a:endParaRPr lang="ru-RU" sz="1450" i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6" t="10713" r="19317" b="18057"/>
          <a:stretch>
            <a:fillRect/>
          </a:stretch>
        </p:blipFill>
        <p:spPr>
          <a:xfrm>
            <a:off x="9618759" y="83276"/>
            <a:ext cx="1137943" cy="13165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6"/>
          <a:stretch>
            <a:fillRect/>
          </a:stretch>
        </p:blipFill>
        <p:spPr>
          <a:xfrm flipH="1">
            <a:off x="5101002" y="2614814"/>
            <a:ext cx="5655700" cy="43153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35830" y="6283548"/>
            <a:ext cx="168354" cy="168354"/>
          </a:xfrm>
          <a:prstGeom prst="rect">
            <a:avLst/>
          </a:prstGeom>
          <a:solidFill>
            <a:srgbClr val="374F64"/>
          </a:solidFill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89366" y="6310212"/>
            <a:ext cx="161192" cy="161192"/>
          </a:xfrm>
          <a:prstGeom prst="rect">
            <a:avLst/>
          </a:prstGeom>
          <a:solidFill>
            <a:srgbClr val="374F64"/>
          </a:solidFill>
          <a:ln>
            <a:solidFill>
              <a:srgbClr val="374F64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75416" y="6313434"/>
            <a:ext cx="161192" cy="125372"/>
          </a:xfrm>
          <a:prstGeom prst="rect">
            <a:avLst/>
          </a:prstGeom>
          <a:solidFill>
            <a:srgbClr val="374F64"/>
          </a:solidFill>
        </p:spPr>
      </p:pic>
      <p:sp>
        <p:nvSpPr>
          <p:cNvPr id="18" name="TextBox 17"/>
          <p:cNvSpPr txBox="1"/>
          <p:nvPr/>
        </p:nvSpPr>
        <p:spPr>
          <a:xfrm>
            <a:off x="2704184" y="6200200"/>
            <a:ext cx="7820330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35" dirty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+7 </a:t>
            </a:r>
            <a:r>
              <a:rPr lang="ru-RU" sz="1635" dirty="0" smtClean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923 580 0100</a:t>
            </a:r>
            <a:r>
              <a:rPr lang="en-GB" sz="1635" dirty="0" smtClean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       </a:t>
            </a:r>
            <a:r>
              <a:rPr lang="ru-RU" sz="1635" dirty="0" smtClean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635" dirty="0" smtClean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artstar_19               </a:t>
            </a:r>
            <a:r>
              <a:rPr lang="ru-RU" sz="1635" dirty="0" smtClean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</a:t>
            </a:r>
            <a:r>
              <a:rPr lang="en-US" sz="1635" dirty="0" smtClean="0">
                <a:solidFill>
                  <a:srgbClr val="374F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art-starabakan@mail.ru</a:t>
            </a:r>
            <a:endParaRPr lang="ru-RU" sz="1635" dirty="0">
              <a:solidFill>
                <a:srgbClr val="374F6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1815" b="1" dirty="0"/>
          </a:p>
          <a:p>
            <a:pPr algn="just"/>
            <a:endParaRPr lang="ru-RU" sz="1815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Замещающее содержимое 2" descr="Благодарственное_письмо_нац_библ_НГ_Доможакова_2023"/>
          <p:cNvPicPr>
            <a:picLocks noGrp="1" noChangeAspect="1"/>
          </p:cNvPicPr>
          <p:nvPr>
            <p:ph sz="half" idx="2"/>
          </p:nvPr>
        </p:nvPicPr>
        <p:blipFill>
          <a:blip r:embed="rId7" cstate="print"/>
          <a:stretch>
            <a:fillRect/>
          </a:stretch>
        </p:blipFill>
        <p:spPr>
          <a:xfrm>
            <a:off x="421640" y="1502410"/>
            <a:ext cx="3163570" cy="4351655"/>
          </a:xfrm>
          <a:prstGeom prst="rect">
            <a:avLst/>
          </a:prstGeom>
        </p:spPr>
      </p:pic>
      <p:pic>
        <p:nvPicPr>
          <p:cNvPr id="5" name="Изображение 4" descr="благодарственное_письмо_от_СТРАНИЦА_23_литературно_исторический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93210" y="1588135"/>
            <a:ext cx="3202940" cy="4405630"/>
          </a:xfrm>
          <a:prstGeom prst="rect">
            <a:avLst/>
          </a:prstGeom>
        </p:spPr>
      </p:pic>
      <p:pic>
        <p:nvPicPr>
          <p:cNvPr id="6" name="Изображение 5" descr="ТЕПСЕЙ 202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804150" y="1588135"/>
            <a:ext cx="3141980" cy="43218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3716</TotalTime>
  <Words>96</Words>
  <Application>Microsoft Office PowerPoint</Application>
  <PresentationFormat>Широкоэкранный</PresentationFormat>
  <Paragraphs>19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Segoe UI</vt:lpstr>
      <vt:lpstr>Тема Office</vt:lpstr>
      <vt:lpstr>1_Тема Office</vt:lpstr>
      <vt:lpstr>Презентация PowerPoint</vt:lpstr>
      <vt:lpstr>Презентация PowerPoint</vt:lpstr>
      <vt:lpstr>КОМПАНИЯ В ЦИФРАХ</vt:lpstr>
      <vt:lpstr>Презентация PowerPoint</vt:lpstr>
      <vt:lpstr>Презентация PowerPoint</vt:lpstr>
      <vt:lpstr>ДОПОЛНИТЕЛЬНАЯ ОБЩЕРАЗВИВАЮЩАЯ ПРОГРАММА ОБУЧЕНИЯ  «Менеджер по работе с социальными сетями» (ГБОУ РХ  «Школа-интернат для детей с нарушениями зрения»)  ЧОУ ДПО «Арт-Стар» в течении года на абсолютно безоплатной основе обучило школьников-подростков из ГБОУ РХ  «Школа-интернат для детей с нарушениями зрения»  новой профессии «Менеджер по работе с социальными сетями». </vt:lpstr>
      <vt:lpstr>В Апреле месяце состоялось вручение сертификатов, успешно закончившим ученикам по программе:  «Менеджер по работе с социальными сетями»  </vt:lpstr>
      <vt:lpstr>Мы активно участвуем в жизни Республики Хакасия.  Помогаем в организациях культурно массового досуга и спортивной жизни населения города и Республики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Home PC</cp:lastModifiedBy>
  <cp:revision>53</cp:revision>
  <dcterms:created xsi:type="dcterms:W3CDTF">2022-03-22T10:20:00Z</dcterms:created>
  <dcterms:modified xsi:type="dcterms:W3CDTF">2025-06-21T06:51:12Z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8D66BE331289421994AEC8E42750710A</vt:lpwstr>
  </property>
  <property fmtid="{D5CDD505-2E9C-101B-9397-08002B2CF9AE}" pid="3" name="KSOProductBuildVer">
    <vt:lpwstr>1049-11.2.0.11537</vt:lpwstr>
  </property>
</Properties>
</file>