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6" r:id="rId19"/>
    <p:sldId id="277" r:id="rId20"/>
    <p:sldId id="279" r:id="rId21"/>
    <p:sldId id="280" r:id="rId22"/>
    <p:sldId id="273" r:id="rId23"/>
    <p:sldId id="274" r:id="rId24"/>
    <p:sldId id="292" r:id="rId25"/>
    <p:sldId id="275" r:id="rId26"/>
    <p:sldId id="278" r:id="rId27"/>
    <p:sldId id="281" r:id="rId28"/>
    <p:sldId id="282" r:id="rId29"/>
    <p:sldId id="283" r:id="rId30"/>
    <p:sldId id="284" r:id="rId31"/>
    <p:sldId id="285" r:id="rId32"/>
    <p:sldId id="286" r:id="rId33"/>
    <p:sldId id="293" r:id="rId34"/>
    <p:sldId id="294" r:id="rId35"/>
    <p:sldId id="287" r:id="rId36"/>
    <p:sldId id="289" r:id="rId37"/>
    <p:sldId id="290" r:id="rId38"/>
    <p:sldId id="288" r:id="rId39"/>
    <p:sldId id="29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05800" cy="1152128"/>
          </a:xfrm>
        </p:spPr>
        <p:txBody>
          <a:bodyPr/>
          <a:lstStyle/>
          <a:p>
            <a:r>
              <a:rPr lang="ru-RU" dirty="0" smtClean="0"/>
              <a:t>Новгородская область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5240668" cy="4104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470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п. Парфино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669928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11960" y="177281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dirty="0" err="1" smtClean="0">
                <a:solidFill>
                  <a:prstClr val="white"/>
                </a:solidFill>
              </a:rPr>
              <a:t>Болотова</a:t>
            </a:r>
            <a:r>
              <a:rPr lang="ru-RU" sz="3200" dirty="0" smtClean="0">
                <a:solidFill>
                  <a:prstClr val="white"/>
                </a:solidFill>
              </a:rPr>
              <a:t> 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Татьяна 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Анатольевна</a:t>
            </a:r>
          </a:p>
          <a:p>
            <a:pPr lvl="0" algn="ctr"/>
            <a:endParaRPr lang="ru-RU" sz="3200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white"/>
                </a:solidFill>
              </a:rPr>
              <a:t>- педагог дополнительного образования МАУ ДО ЦДТ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Они жили в разных концах Новгородской области, но все старались сделать как можно больше добрых дел.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6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 2022 года все эти люди объединились в одну команду!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85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301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Новгородском, Старорусском, </a:t>
            </a:r>
            <a:r>
              <a:rPr lang="ru-RU" dirty="0" err="1" smtClean="0"/>
              <a:t>Поддорском</a:t>
            </a:r>
            <a:r>
              <a:rPr lang="ru-RU" dirty="0" smtClean="0"/>
              <a:t>, </a:t>
            </a:r>
            <a:r>
              <a:rPr lang="ru-RU" dirty="0" err="1" smtClean="0"/>
              <a:t>Парфинском</a:t>
            </a:r>
            <a:r>
              <a:rPr lang="ru-RU" dirty="0" smtClean="0"/>
              <a:t>, Демянском, Шимском районах</a:t>
            </a:r>
            <a:r>
              <a:rPr lang="ru-RU" smtClean="0"/>
              <a:t>, </a:t>
            </a:r>
            <a:br>
              <a:rPr lang="ru-RU" smtClean="0"/>
            </a:br>
            <a:r>
              <a:rPr lang="ru-RU" smtClean="0"/>
              <a:t>в </a:t>
            </a:r>
            <a:r>
              <a:rPr lang="ru-RU" dirty="0" smtClean="0"/>
              <a:t>Санкт-Петербурге  </a:t>
            </a:r>
            <a:br>
              <a:rPr lang="ru-RU" dirty="0" smtClean="0"/>
            </a:br>
            <a:r>
              <a:rPr lang="ru-RU" dirty="0" smtClean="0"/>
              <a:t>и Москве</a:t>
            </a:r>
            <a:br>
              <a:rPr lang="ru-RU" dirty="0" smtClean="0"/>
            </a:br>
            <a:r>
              <a:rPr lang="ru-RU" dirty="0" smtClean="0"/>
              <a:t>живут добровольцы и их соратники.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25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898776" cy="52928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школах и садах проводятся уроки о том, кто такие волонтеры и что они делают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3973147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1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162041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Поэтому огромный вклад в нашу общую работу вносят коллективы школьников, родителей и педагогов со всей области..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5"/>
            <a:ext cx="8151643" cy="458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00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4" y="476672"/>
            <a:ext cx="4042792" cy="303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7032"/>
            <a:ext cx="3466728" cy="260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7300"/>
            <a:ext cx="4067944" cy="187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65" y="3140968"/>
            <a:ext cx="4219431" cy="317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6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3970784" cy="297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86" y="692696"/>
            <a:ext cx="426647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04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Мы дружим с </a:t>
            </a:r>
            <a:r>
              <a:rPr lang="ru-RU" dirty="0" err="1" smtClean="0"/>
              <a:t>ТОСами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многие из которых не афишируют свою помощь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66762"/>
            <a:ext cx="7056784" cy="413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2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наших рядах замечательные прихожане из </a:t>
            </a:r>
            <a:r>
              <a:rPr lang="ru-RU" dirty="0" err="1" smtClean="0"/>
              <a:t>Парфинского</a:t>
            </a:r>
            <a:r>
              <a:rPr lang="ru-RU" dirty="0" smtClean="0"/>
              <a:t> и </a:t>
            </a:r>
            <a:r>
              <a:rPr lang="ru-RU" dirty="0" err="1" smtClean="0"/>
              <a:t>Демянского</a:t>
            </a:r>
            <a:r>
              <a:rPr lang="ru-RU" dirty="0" smtClean="0"/>
              <a:t> районов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6120680" cy="457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7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406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Задолго до образования</a:t>
            </a:r>
            <a:br>
              <a:rPr lang="ru-RU" dirty="0" smtClean="0"/>
            </a:br>
            <a:r>
              <a:rPr lang="ru-RU" dirty="0" smtClean="0"/>
              <a:t> АНО «НОВГОРОДЧИНА»</a:t>
            </a:r>
            <a:br>
              <a:rPr lang="ru-RU" dirty="0" smtClean="0"/>
            </a:br>
            <a:r>
              <a:rPr lang="ru-RU" dirty="0" smtClean="0"/>
              <a:t>были они…..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6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7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 этого года мы начали сотрудничать </a:t>
            </a:r>
            <a:br>
              <a:rPr lang="ru-RU" b="1" dirty="0" smtClean="0"/>
            </a:br>
            <a:r>
              <a:rPr lang="ru-RU" b="1" dirty="0" smtClean="0"/>
              <a:t>с Исправительными центрами при ФКУ ИК-9 УФСИН России по Новгородской области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317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988">
            <a:off x="507097" y="660070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625">
            <a:off x="4410249" y="2925066"/>
            <a:ext cx="3988247" cy="2991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52219"/>
            <a:ext cx="3851920" cy="216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907719"/>
            <a:ext cx="4240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это получилось?</a:t>
            </a:r>
          </a:p>
          <a:p>
            <a:r>
              <a:rPr lang="ru-RU" dirty="0" smtClean="0"/>
              <a:t>В наших рядах есть капитан в отставке, </a:t>
            </a:r>
            <a:br>
              <a:rPr lang="ru-RU" dirty="0" smtClean="0"/>
            </a:br>
            <a:r>
              <a:rPr lang="ru-RU" dirty="0" smtClean="0"/>
              <a:t>который до сих пор радеет за исправление людей, попавших в МЛС.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7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0768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Наши волонтеры не только</a:t>
            </a:r>
            <a:br>
              <a:rPr lang="ru-RU" sz="4800" b="1" dirty="0" smtClean="0"/>
            </a:br>
            <a:r>
              <a:rPr lang="ru-RU" sz="4800" b="1" dirty="0" smtClean="0"/>
              <a:t> собирают, но  и готовят и сушат овощи для приготовления сублимированных супов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6149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66" y="3330893"/>
            <a:ext cx="1368152" cy="31201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9711" flipV="1">
            <a:off x="1131385" y="3409313"/>
            <a:ext cx="2571750" cy="2845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13" y="412777"/>
            <a:ext cx="2211710" cy="2948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096344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07766"/>
            <a:ext cx="2428547" cy="323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Вяжут шерстяные носки, </a:t>
            </a:r>
            <a:br>
              <a:rPr lang="ru-RU" dirty="0" smtClean="0"/>
            </a:br>
            <a:r>
              <a:rPr lang="ru-RU" dirty="0" smtClean="0"/>
              <a:t>чтобы наши бойцы не мерзли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0848"/>
            <a:ext cx="6660232" cy="406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18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44752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Режут материал и плетут маскировочные сети</a:t>
            </a:r>
            <a:br>
              <a:rPr lang="ru-RU" sz="5400" dirty="0" smtClean="0"/>
            </a:br>
            <a:r>
              <a:rPr lang="ru-RU" sz="3600" dirty="0" smtClean="0"/>
              <a:t>(все материалы приобретаются на собранные средства жертвователей)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718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9" y="692696"/>
            <a:ext cx="2275249" cy="492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5070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46918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573422"/>
            <a:ext cx="3817404" cy="286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62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78876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Как вы видите на фото в процессе задействованы все возраста</a:t>
            </a:r>
            <a:br>
              <a:rPr lang="ru-RU" sz="5400" dirty="0" smtClean="0"/>
            </a:br>
            <a:r>
              <a:rPr lang="ru-RU" sz="5400" dirty="0" smtClean="0"/>
              <a:t>от мала до велика)))))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1083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04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 даже целыми </a:t>
            </a:r>
            <a:r>
              <a:rPr lang="ru-RU" dirty="0" err="1" smtClean="0"/>
              <a:t>семьми</a:t>
            </a:r>
            <a:r>
              <a:rPr lang="ru-RU" dirty="0" smtClean="0"/>
              <a:t> «</a:t>
            </a:r>
            <a:r>
              <a:rPr lang="ru-RU" dirty="0" err="1" smtClean="0"/>
              <a:t>волонтёрят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это наши Зайчата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857">
            <a:off x="1117546" y="1948711"/>
            <a:ext cx="2362246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55">
            <a:off x="5434640" y="1840699"/>
            <a:ext cx="2489660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93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284455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 особая гордость это наши </a:t>
            </a:r>
            <a:r>
              <a:rPr lang="ru-RU" b="1" dirty="0" err="1" smtClean="0"/>
              <a:t>экоактивисты</a:t>
            </a:r>
            <a:r>
              <a:rPr lang="ru-RU" b="1" dirty="0" smtClean="0"/>
              <a:t> из п. Парфино и их маленькие друзья из Центра детского творчества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80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г. Великий Новгород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535339" cy="471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11960" y="178007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Борисова 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Ольга 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Анатольевна</a:t>
            </a:r>
          </a:p>
          <a:p>
            <a:pPr lvl="0" algn="ctr"/>
            <a:endParaRPr lang="ru-RU" sz="3200" dirty="0">
              <a:solidFill>
                <a:prstClr val="white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white"/>
                </a:solidFill>
              </a:rPr>
              <a:t>- Заместитель председателя Новгородской областной Думы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3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84984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Они собирают вторсырье, перевозят его в Великий Новгород и сдают на переработку.</a:t>
            </a:r>
            <a:br>
              <a:rPr lang="ru-RU" b="1" dirty="0" smtClean="0"/>
            </a:br>
            <a:r>
              <a:rPr lang="ru-RU" b="1" dirty="0" smtClean="0"/>
              <a:t>Вырученные средства идут на благотворительность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21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2637893" cy="6048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00" y="404664"/>
            <a:ext cx="1807299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742">
            <a:off x="4945798" y="769393"/>
            <a:ext cx="3840426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214">
            <a:off x="4945797" y="3385615"/>
            <a:ext cx="3840426" cy="2121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89" y="3140968"/>
            <a:ext cx="2225657" cy="29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7725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Почти каждый месяц на фронт отправляется одна, а то и две машины с собранной гуманитарной помощью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4944"/>
            <a:ext cx="2509267" cy="3333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24944"/>
            <a:ext cx="2512171" cy="333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6547" y="3502749"/>
            <a:ext cx="291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(а до того наши дома </a:t>
            </a:r>
            <a:br>
              <a:rPr lang="ru-RU" dirty="0" smtClean="0"/>
            </a:br>
            <a:r>
              <a:rPr lang="ru-RU" dirty="0" smtClean="0"/>
              <a:t>выглядят примерно так)))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8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8762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Огромное  и  отдельное  спасибо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от  всех  волонтеров нашему замечательному водителю-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Левандивскому</a:t>
            </a:r>
            <a:r>
              <a:rPr lang="ru-RU" b="1" dirty="0" smtClean="0"/>
              <a:t> Ивану Васильевичу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28663"/>
            <a:ext cx="5220072" cy="348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3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6366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В любую погоду, в любой уголок области он домчит с ветерком!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49130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82754"/>
            <a:ext cx="6799814" cy="403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54868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Весь процесс, от сборки, сортировки, упаковки </a:t>
            </a:r>
            <a:r>
              <a:rPr lang="ru-RU" sz="3200" smtClean="0"/>
              <a:t>до </a:t>
            </a:r>
            <a:r>
              <a:rPr lang="ru-RU" sz="3200" smtClean="0"/>
              <a:t>транспортировки,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да и </a:t>
            </a:r>
            <a:r>
              <a:rPr lang="ru-RU" sz="3200" smtClean="0"/>
              <a:t>транспортировка </a:t>
            </a:r>
            <a:r>
              <a:rPr lang="ru-RU" sz="3200" smtClean="0"/>
              <a:t>непосредственно…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862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…</a:t>
            </a:r>
            <a:r>
              <a:rPr lang="ru-RU" dirty="0"/>
              <a:t>к</a:t>
            </a:r>
            <a:r>
              <a:rPr lang="ru-RU" dirty="0" smtClean="0"/>
              <a:t>ак и ремонт транспорта в дороге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770">
            <a:off x="876298" y="1839899"/>
            <a:ext cx="2859782" cy="3813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52936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724">
            <a:off x="5748956" y="1610543"/>
            <a:ext cx="2301719" cy="30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449216"/>
          </a:xfrm>
        </p:spPr>
        <p:txBody>
          <a:bodyPr/>
          <a:lstStyle/>
          <a:p>
            <a:pPr algn="ctr"/>
            <a:r>
              <a:rPr lang="ru-RU" b="1" dirty="0" smtClean="0"/>
              <a:t>ЛЕЖИТ     НА     НИХ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648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8640960" cy="61569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Борисовой Ольге Анатольевне</a:t>
            </a:r>
            <a:br>
              <a:rPr lang="ru-RU" b="1" dirty="0" smtClean="0"/>
            </a:br>
            <a:r>
              <a:rPr lang="ru-RU" b="1" dirty="0" smtClean="0"/>
              <a:t>Максимовой Анне Станиславовне</a:t>
            </a:r>
            <a:br>
              <a:rPr lang="ru-RU" b="1" dirty="0" smtClean="0"/>
            </a:br>
            <a:r>
              <a:rPr lang="ru-RU" b="1" dirty="0" smtClean="0"/>
              <a:t>Максимове Иване Николаевиче</a:t>
            </a:r>
            <a:br>
              <a:rPr lang="ru-RU" b="1" dirty="0" smtClean="0"/>
            </a:br>
            <a:r>
              <a:rPr lang="ru-RU" b="1" dirty="0" smtClean="0"/>
              <a:t>Николаеве Юрии Михайловиче</a:t>
            </a:r>
            <a:br>
              <a:rPr lang="ru-RU" b="1" dirty="0" smtClean="0"/>
            </a:br>
            <a:r>
              <a:rPr lang="ru-RU" b="1" dirty="0" err="1" smtClean="0"/>
              <a:t>Елькине</a:t>
            </a:r>
            <a:r>
              <a:rPr lang="ru-RU" b="1" dirty="0" smtClean="0"/>
              <a:t> Дмитрии Вадимовиче</a:t>
            </a:r>
            <a:br>
              <a:rPr lang="ru-RU" b="1" dirty="0" smtClean="0"/>
            </a:br>
            <a:r>
              <a:rPr lang="ru-RU" b="1" dirty="0" err="1" smtClean="0"/>
              <a:t>Полявиной</a:t>
            </a:r>
            <a:r>
              <a:rPr lang="ru-RU" b="1" dirty="0" smtClean="0"/>
              <a:t> Наталье Александровне</a:t>
            </a:r>
            <a:br>
              <a:rPr lang="ru-RU" b="1" dirty="0" smtClean="0"/>
            </a:br>
            <a:r>
              <a:rPr lang="ru-RU" b="1" dirty="0" smtClean="0"/>
              <a:t>Беловой Наталье Александровне</a:t>
            </a:r>
            <a:br>
              <a:rPr lang="ru-RU" b="1" dirty="0" smtClean="0"/>
            </a:br>
            <a:r>
              <a:rPr lang="ru-RU" b="1" dirty="0" err="1" smtClean="0"/>
              <a:t>Болотовой</a:t>
            </a:r>
            <a:r>
              <a:rPr lang="ru-RU" b="1" dirty="0" smtClean="0"/>
              <a:t> Татьяне </a:t>
            </a:r>
            <a:r>
              <a:rPr lang="ru-RU" b="1" dirty="0" err="1" smtClean="0"/>
              <a:t>Анатольенве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4475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</a:t>
            </a:r>
            <a:br>
              <a:rPr lang="ru-RU" sz="6000" b="1" dirty="0" smtClean="0"/>
            </a:br>
            <a:r>
              <a:rPr lang="ru-RU" sz="6000" b="1" dirty="0" smtClean="0"/>
              <a:t>ЗА</a:t>
            </a:r>
            <a:br>
              <a:rPr lang="ru-RU" sz="6000" b="1" dirty="0" smtClean="0"/>
            </a:br>
            <a:r>
              <a:rPr lang="ru-RU" sz="6000" b="1" dirty="0" smtClean="0"/>
              <a:t>ВНИМАНИЕ!!!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07456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. Великий Новгород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242937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44008" y="1700808"/>
            <a:ext cx="3227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Максимова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Анна Станиславовна</a:t>
            </a:r>
            <a:endParaRPr lang="ru-RU" sz="3200" dirty="0">
              <a:solidFill>
                <a:prstClr val="white"/>
              </a:solidFill>
            </a:endParaRPr>
          </a:p>
          <a:p>
            <a:pPr lvl="0" algn="ctr"/>
            <a:endParaRPr lang="ru-RU" sz="3200" dirty="0">
              <a:solidFill>
                <a:prstClr val="white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white"/>
                </a:solidFill>
              </a:rPr>
              <a:t>- домохозяйка</a:t>
            </a:r>
            <a:endParaRPr lang="ru-RU" sz="2000" dirty="0">
              <a:solidFill>
                <a:prstClr val="white"/>
              </a:solidFill>
            </a:endParaRP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714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г. Великий Новгород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543858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155418" y="1709689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Николаев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Юрий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Михайлович</a:t>
            </a:r>
          </a:p>
          <a:p>
            <a:pPr lvl="0" algn="ctr"/>
            <a:endParaRPr lang="ru-RU" sz="3200" dirty="0">
              <a:solidFill>
                <a:prstClr val="white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white"/>
                </a:solidFill>
              </a:rPr>
              <a:t>- грузчик цеха ЦОП</a:t>
            </a:r>
            <a:br>
              <a:rPr lang="ru-RU" sz="2000" dirty="0" smtClean="0">
                <a:solidFill>
                  <a:prstClr val="white"/>
                </a:solidFill>
              </a:rPr>
            </a:br>
            <a:r>
              <a:rPr lang="ru-RU" sz="2000" dirty="0" smtClean="0">
                <a:solidFill>
                  <a:prstClr val="white"/>
                </a:solidFill>
              </a:rPr>
              <a:t>ПАО «АКРОН»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г. Великий Новгород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489852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029404" y="1766642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dirty="0" err="1" smtClean="0">
                <a:solidFill>
                  <a:prstClr val="white"/>
                </a:solidFill>
              </a:rPr>
              <a:t>Елькин</a:t>
            </a:r>
            <a:endParaRPr lang="ru-RU" sz="3200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Дмитрий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Вадимович</a:t>
            </a:r>
          </a:p>
          <a:p>
            <a:pPr lvl="0" algn="ctr"/>
            <a:endParaRPr lang="ru-RU" sz="3200" dirty="0">
              <a:solidFill>
                <a:prstClr val="white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white"/>
                </a:solidFill>
              </a:rPr>
              <a:t>- Мастер ПО «</a:t>
            </a:r>
            <a:r>
              <a:rPr lang="ru-RU" sz="2000" dirty="0" err="1" smtClean="0">
                <a:solidFill>
                  <a:prstClr val="white"/>
                </a:solidFill>
              </a:rPr>
              <a:t>Ильменские</a:t>
            </a:r>
            <a:r>
              <a:rPr lang="ru-RU" sz="2000" dirty="0" smtClean="0">
                <a:solidFill>
                  <a:prstClr val="white"/>
                </a:solidFill>
              </a:rPr>
              <a:t> электрические сети»</a:t>
            </a:r>
            <a:br>
              <a:rPr lang="ru-RU" sz="2000" dirty="0" smtClean="0">
                <a:solidFill>
                  <a:prstClr val="white"/>
                </a:solidFill>
              </a:rPr>
            </a:br>
            <a:r>
              <a:rPr lang="ru-RU" sz="2000" dirty="0" smtClean="0">
                <a:solidFill>
                  <a:prstClr val="white"/>
                </a:solidFill>
              </a:rPr>
              <a:t> Новгородского филиала</a:t>
            </a:r>
            <a:br>
              <a:rPr lang="ru-RU" sz="2000" dirty="0" smtClean="0">
                <a:solidFill>
                  <a:prstClr val="white"/>
                </a:solidFill>
              </a:rPr>
            </a:br>
            <a:r>
              <a:rPr lang="ru-RU" sz="2000" dirty="0" smtClean="0">
                <a:solidFill>
                  <a:prstClr val="white"/>
                </a:solidFill>
              </a:rPr>
              <a:t> ПАО «</a:t>
            </a:r>
            <a:r>
              <a:rPr lang="ru-RU" sz="2000" dirty="0" err="1" smtClean="0">
                <a:solidFill>
                  <a:prstClr val="white"/>
                </a:solidFill>
              </a:rPr>
              <a:t>Россети</a:t>
            </a:r>
            <a:r>
              <a:rPr lang="ru-RU" sz="2000" dirty="0" smtClean="0">
                <a:solidFill>
                  <a:prstClr val="white"/>
                </a:solidFill>
              </a:rPr>
              <a:t> Северо-Запада»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г. Великий Новгород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127"/>
          <a:stretch/>
        </p:blipFill>
        <p:spPr>
          <a:xfrm>
            <a:off x="539551" y="1484784"/>
            <a:ext cx="3861257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34885" y="1700808"/>
            <a:ext cx="457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Максимов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Иван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Николаевич</a:t>
            </a:r>
          </a:p>
          <a:p>
            <a:pPr lvl="0" algn="ctr"/>
            <a:endParaRPr lang="ru-RU" sz="3200" dirty="0">
              <a:solidFill>
                <a:prstClr val="white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white"/>
                </a:solidFill>
              </a:rPr>
              <a:t>-начальник агрегата 5, 6, производства карбамида </a:t>
            </a:r>
            <a:br>
              <a:rPr lang="ru-RU" sz="2000" dirty="0" smtClean="0">
                <a:solidFill>
                  <a:prstClr val="white"/>
                </a:solidFill>
              </a:rPr>
            </a:br>
            <a:r>
              <a:rPr lang="ru-RU" sz="2000" dirty="0" smtClean="0">
                <a:solidFill>
                  <a:prstClr val="white"/>
                </a:solidFill>
              </a:rPr>
              <a:t>ПАО «АКРОН» 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п. Парфино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61840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302021" y="1691027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Белова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Наталья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Александровна</a:t>
            </a:r>
          </a:p>
          <a:p>
            <a:pPr lvl="0" algn="ctr"/>
            <a:endParaRPr lang="ru-RU" sz="3200" dirty="0">
              <a:solidFill>
                <a:prstClr val="white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white"/>
                </a:solidFill>
              </a:rPr>
              <a:t>-педагог МАОУСШ п. Парфино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п. Парфино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240360" cy="486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39952" y="1556792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dirty="0" err="1" smtClean="0">
                <a:solidFill>
                  <a:prstClr val="white"/>
                </a:solidFill>
              </a:rPr>
              <a:t>Полявина</a:t>
            </a:r>
            <a:endParaRPr lang="ru-RU" sz="3200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Наталья</a:t>
            </a:r>
          </a:p>
          <a:p>
            <a:pPr lvl="0" algn="ctr"/>
            <a:r>
              <a:rPr lang="ru-RU" sz="3200" dirty="0" smtClean="0">
                <a:solidFill>
                  <a:prstClr val="white"/>
                </a:solidFill>
              </a:rPr>
              <a:t>Александровна</a:t>
            </a:r>
          </a:p>
          <a:p>
            <a:pPr lvl="0" algn="ctr"/>
            <a:endParaRPr lang="ru-RU" sz="3200" dirty="0">
              <a:solidFill>
                <a:prstClr val="white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white"/>
                </a:solidFill>
              </a:rPr>
              <a:t>- директор МАУ ДО ЦДТ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3003</TotalTime>
  <Words>344</Words>
  <Application>Microsoft Office PowerPoint</Application>
  <PresentationFormat>Экран (4:3)</PresentationFormat>
  <Paragraphs>75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Бумажная</vt:lpstr>
      <vt:lpstr>Новгородская область</vt:lpstr>
      <vt:lpstr>Задолго до образования  АНО «НОВГОРОДЧИНА» были они…..</vt:lpstr>
      <vt:lpstr>г. Великий Новгород</vt:lpstr>
      <vt:lpstr>г. Великий Новгород</vt:lpstr>
      <vt:lpstr>г. Великий Новгород</vt:lpstr>
      <vt:lpstr>г. Великий Новгород</vt:lpstr>
      <vt:lpstr>г. Великий Новгород</vt:lpstr>
      <vt:lpstr>п. Парфино</vt:lpstr>
      <vt:lpstr>п. Парфино</vt:lpstr>
      <vt:lpstr>п. Парфино</vt:lpstr>
      <vt:lpstr>Они жили в разных концах Новгородской области, но все старались сделать как можно больше добрых дел.</vt:lpstr>
      <vt:lpstr>С 2022 года все эти люди объединились в одну команду!</vt:lpstr>
      <vt:lpstr>В Новгородском, Старорусском, Поддорском, Парфинском, Демянском, Шимском районах,  в Санкт-Петербурге   и Москве живут добровольцы и их соратники.</vt:lpstr>
      <vt:lpstr>В школах и садах проводятся уроки о том, кто такие волонтеры и что они делают </vt:lpstr>
      <vt:lpstr>Поэтому огромный вклад в нашу общую работу вносят коллективы школьников, родителей и педагогов со всей области..</vt:lpstr>
      <vt:lpstr>Презентация PowerPoint</vt:lpstr>
      <vt:lpstr>Презентация PowerPoint</vt:lpstr>
      <vt:lpstr>Мы дружим с ТОСами, многие из которых не афишируют свою помощь</vt:lpstr>
      <vt:lpstr>В наших рядах замечательные прихожане из Парфинского и Демянского районов</vt:lpstr>
      <vt:lpstr>С этого года мы начали сотрудничать  с Исправительными центрами при ФКУ ИК-9 УФСИН России по Новгородской области</vt:lpstr>
      <vt:lpstr>Презентация PowerPoint</vt:lpstr>
      <vt:lpstr>Наши волонтеры не только  собирают, но  и готовят и сушат овощи для приготовления сублимированных супов</vt:lpstr>
      <vt:lpstr>Презентация PowerPoint</vt:lpstr>
      <vt:lpstr>Вяжут шерстяные носки,  чтобы наши бойцы не мерзли</vt:lpstr>
      <vt:lpstr>Режут материал и плетут маскировочные сети (все материалы приобретаются на собранные средства жертвователей)</vt:lpstr>
      <vt:lpstr>Презентация PowerPoint</vt:lpstr>
      <vt:lpstr>Как вы видите на фото в процессе задействованы все возраста от мала до велика)))))</vt:lpstr>
      <vt:lpstr>И даже целыми семьми «волонтёрят» это наши Зайчата</vt:lpstr>
      <vt:lpstr>И особая гордость это наши экоактивисты из п. Парфино и их маленькие друзья из Центра детского творчества</vt:lpstr>
      <vt:lpstr>Они собирают вторсырье, перевозят его в Великий Новгород и сдают на переработку. Вырученные средства идут на благотворительность</vt:lpstr>
      <vt:lpstr>Презентация PowerPoint</vt:lpstr>
      <vt:lpstr>Почти каждый месяц на фронт отправляется одна, а то и две машины с собранной гуманитарной помощью</vt:lpstr>
      <vt:lpstr>Огромное  и  отдельное  спасибо   от  всех  волонтеров нашему замечательному водителю- Левандивскому Ивану Васильевичу</vt:lpstr>
      <vt:lpstr>В любую погоду, в любой уголок области он домчит с ветерком!</vt:lpstr>
      <vt:lpstr>Презентация PowerPoint</vt:lpstr>
      <vt:lpstr>…как и ремонт транспорта в дороге</vt:lpstr>
      <vt:lpstr>ЛЕЖИТ     НА     НИХ</vt:lpstr>
      <vt:lpstr>Борисовой Ольге Анатольевне Максимовой Анне Станиславовне Максимове Иване Николаевиче Николаеве Юрии Михайловиче Елькине Дмитрии Вадимовиче Полявиной Наталье Александровне Беловой Наталье Александровне Болотовой Татьяне Анатольенве </vt:lpstr>
      <vt:lpstr>СПАСИБО 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Рабочий</dc:creator>
  <cp:lastModifiedBy>Рабочий</cp:lastModifiedBy>
  <cp:revision>25</cp:revision>
  <dcterms:created xsi:type="dcterms:W3CDTF">2025-02-28T20:45:04Z</dcterms:created>
  <dcterms:modified xsi:type="dcterms:W3CDTF">2025-03-29T19:55:09Z</dcterms:modified>
</cp:coreProperties>
</file>