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</p:sldMasterIdLst>
  <p:notesMasterIdLst>
    <p:notesMasterId r:id="rId27"/>
  </p:notesMasterIdLst>
  <p:sldIdLst>
    <p:sldId id="256" r:id="rId2"/>
    <p:sldId id="311" r:id="rId3"/>
    <p:sldId id="257" r:id="rId4"/>
    <p:sldId id="261" r:id="rId5"/>
    <p:sldId id="259" r:id="rId6"/>
    <p:sldId id="260" r:id="rId7"/>
    <p:sldId id="262" r:id="rId8"/>
    <p:sldId id="265" r:id="rId9"/>
    <p:sldId id="310" r:id="rId10"/>
    <p:sldId id="285" r:id="rId11"/>
    <p:sldId id="287" r:id="rId12"/>
    <p:sldId id="289" r:id="rId13"/>
    <p:sldId id="291" r:id="rId14"/>
    <p:sldId id="293" r:id="rId15"/>
    <p:sldId id="295" r:id="rId16"/>
    <p:sldId id="296" r:id="rId17"/>
    <p:sldId id="306" r:id="rId18"/>
    <p:sldId id="297" r:id="rId19"/>
    <p:sldId id="298" r:id="rId20"/>
    <p:sldId id="305" r:id="rId21"/>
    <p:sldId id="304" r:id="rId22"/>
    <p:sldId id="312" r:id="rId23"/>
    <p:sldId id="313" r:id="rId24"/>
    <p:sldId id="314" r:id="rId25"/>
    <p:sldId id="315" r:id="rId26"/>
  </p:sldIdLst>
  <p:sldSz cx="9144000" cy="5143500" type="screen16x9"/>
  <p:notesSz cx="6858000" cy="9144000"/>
  <p:embeddedFontLst>
    <p:embeddedFont>
      <p:font typeface="Lato Light" panose="020B0604020202020204" charset="0"/>
      <p:regular r:id="rId28"/>
      <p:bold r:id="rId29"/>
      <p:italic r:id="rId30"/>
      <p:boldItalic r:id="rId31"/>
    </p:embeddedFont>
    <p:embeddedFont>
      <p:font typeface="Roboto Slab Light" panose="020B0604020202020204" charset="0"/>
      <p:regular r:id="rId32"/>
      <p:bold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6F8D990-CE4C-49A0-97BD-5EC6FA32A762}">
  <a:tblStyle styleId="{46F8D990-CE4C-49A0-97BD-5EC6FA32A76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14" y="57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63266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0731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4428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4698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3371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9005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8632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3355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8336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6004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630450" y="630150"/>
            <a:ext cx="3883200" cy="3883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430350" y="228600"/>
            <a:ext cx="1388100" cy="13881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908250" y="4660825"/>
            <a:ext cx="605400" cy="605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706650" y="3872629"/>
            <a:ext cx="1097700" cy="10977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2081694" y="771271"/>
            <a:ext cx="774600" cy="774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6513651" y="161669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2420476" y="3612044"/>
            <a:ext cx="336900" cy="336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2362484" y="1670133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818461" y="1338692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6163989" y="4374525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2300611" y="990190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Google Shape;21;p2"/>
          <p:cNvGrpSpPr/>
          <p:nvPr/>
        </p:nvGrpSpPr>
        <p:grpSpPr>
          <a:xfrm>
            <a:off x="3001075" y="4182123"/>
            <a:ext cx="508851" cy="478711"/>
            <a:chOff x="5972700" y="2330200"/>
            <a:chExt cx="411625" cy="387275"/>
          </a:xfrm>
        </p:grpSpPr>
        <p:sp>
          <p:nvSpPr>
            <p:cNvPr id="22" name="Google Shape;22;p2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5861768" y="506559"/>
            <a:ext cx="524975" cy="832145"/>
            <a:chOff x="6718575" y="2318625"/>
            <a:chExt cx="256950" cy="407375"/>
          </a:xfrm>
        </p:grpSpPr>
        <p:sp>
          <p:nvSpPr>
            <p:cNvPr id="25" name="Google Shape;25;p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33" name="Google Shape;33;p2"/>
          <p:cNvSpPr txBox="1">
            <a:spLocks noGrp="1"/>
          </p:cNvSpPr>
          <p:nvPr>
            <p:ph type="ctrTitle"/>
          </p:nvPr>
        </p:nvSpPr>
        <p:spPr>
          <a:xfrm>
            <a:off x="2757250" y="961350"/>
            <a:ext cx="3629400" cy="32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2757247" y="861970"/>
            <a:ext cx="300900" cy="300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3509928" y="4757335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5494851" y="4374527"/>
            <a:ext cx="413400" cy="413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>
            <a:off x="2630450" y="630150"/>
            <a:ext cx="3883200" cy="388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>
            <a:off x="5430350" y="228600"/>
            <a:ext cx="1388100" cy="13881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>
            <a:off x="5908250" y="4660825"/>
            <a:ext cx="605400" cy="6054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2706650" y="3872629"/>
            <a:ext cx="1097700" cy="10977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>
            <a:off x="2081694" y="771271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6513651" y="1616690"/>
            <a:ext cx="413400" cy="413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>
            <a:off x="2420476" y="3612044"/>
            <a:ext cx="336900" cy="336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2362484" y="1670133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6818461" y="1338692"/>
            <a:ext cx="93900" cy="93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6163989" y="4374525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2300611" y="990190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" name="Google Shape;50;p3"/>
          <p:cNvGrpSpPr/>
          <p:nvPr/>
        </p:nvGrpSpPr>
        <p:grpSpPr>
          <a:xfrm>
            <a:off x="3001075" y="4182123"/>
            <a:ext cx="508851" cy="478711"/>
            <a:chOff x="5972700" y="2330200"/>
            <a:chExt cx="411625" cy="387275"/>
          </a:xfrm>
        </p:grpSpPr>
        <p:sp>
          <p:nvSpPr>
            <p:cNvPr id="51" name="Google Shape;51;p3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53;p3"/>
          <p:cNvGrpSpPr/>
          <p:nvPr/>
        </p:nvGrpSpPr>
        <p:grpSpPr>
          <a:xfrm>
            <a:off x="5861768" y="506559"/>
            <a:ext cx="524975" cy="832145"/>
            <a:chOff x="6718575" y="2318625"/>
            <a:chExt cx="256950" cy="407375"/>
          </a:xfrm>
        </p:grpSpPr>
        <p:sp>
          <p:nvSpPr>
            <p:cNvPr id="54" name="Google Shape;54;p3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62" name="Google Shape;62;p3"/>
          <p:cNvSpPr/>
          <p:nvPr/>
        </p:nvSpPr>
        <p:spPr>
          <a:xfrm>
            <a:off x="2757247" y="861970"/>
            <a:ext cx="300900" cy="3009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3"/>
          <p:cNvSpPr/>
          <p:nvPr/>
        </p:nvSpPr>
        <p:spPr>
          <a:xfrm>
            <a:off x="3509928" y="4757335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"/>
          <p:cNvSpPr/>
          <p:nvPr/>
        </p:nvSpPr>
        <p:spPr>
          <a:xfrm>
            <a:off x="5494851" y="4374527"/>
            <a:ext cx="413400" cy="413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"/>
          <p:cNvSpPr txBox="1">
            <a:spLocks noGrp="1"/>
          </p:cNvSpPr>
          <p:nvPr>
            <p:ph type="ctrTitle"/>
          </p:nvPr>
        </p:nvSpPr>
        <p:spPr>
          <a:xfrm>
            <a:off x="2886100" y="1888150"/>
            <a:ext cx="3371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3"/>
          <p:cNvSpPr txBox="1">
            <a:spLocks noGrp="1"/>
          </p:cNvSpPr>
          <p:nvPr>
            <p:ph type="subTitle" idx="1"/>
          </p:nvPr>
        </p:nvSpPr>
        <p:spPr>
          <a:xfrm>
            <a:off x="2886100" y="2916252"/>
            <a:ext cx="33717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2pPr>
            <a:lvl3pPr lvl="2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3pPr>
            <a:lvl4pPr lvl="3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4pPr>
            <a:lvl5pPr lvl="4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5pPr>
            <a:lvl6pPr lvl="5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6pPr>
            <a:lvl7pPr lvl="6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7pPr>
            <a:lvl8pPr lvl="7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8pPr>
            <a:lvl9pPr lvl="8" algn="ctr" rtl="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4"/>
          <p:cNvSpPr/>
          <p:nvPr/>
        </p:nvSpPr>
        <p:spPr>
          <a:xfrm>
            <a:off x="3811800" y="-194800"/>
            <a:ext cx="1520400" cy="1520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4"/>
          <p:cNvSpPr/>
          <p:nvPr/>
        </p:nvSpPr>
        <p:spPr>
          <a:xfrm>
            <a:off x="4982150" y="734775"/>
            <a:ext cx="774600" cy="774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"/>
          <p:cNvSpPr/>
          <p:nvPr/>
        </p:nvSpPr>
        <p:spPr>
          <a:xfrm>
            <a:off x="3469949" y="810973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4"/>
          <p:cNvSpPr/>
          <p:nvPr/>
        </p:nvSpPr>
        <p:spPr>
          <a:xfrm>
            <a:off x="3109875" y="154418"/>
            <a:ext cx="508800" cy="508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4"/>
          <p:cNvSpPr/>
          <p:nvPr/>
        </p:nvSpPr>
        <p:spPr>
          <a:xfrm>
            <a:off x="5395528" y="-85690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4"/>
          <p:cNvSpPr/>
          <p:nvPr/>
        </p:nvSpPr>
        <p:spPr>
          <a:xfrm>
            <a:off x="-140400" y="3784204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4"/>
          <p:cNvSpPr/>
          <p:nvPr/>
        </p:nvSpPr>
        <p:spPr>
          <a:xfrm>
            <a:off x="8079301" y="4416226"/>
            <a:ext cx="879300" cy="8793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4"/>
          <p:cNvSpPr/>
          <p:nvPr/>
        </p:nvSpPr>
        <p:spPr>
          <a:xfrm>
            <a:off x="407150" y="4701449"/>
            <a:ext cx="336900" cy="3369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4"/>
          <p:cNvSpPr/>
          <p:nvPr/>
        </p:nvSpPr>
        <p:spPr>
          <a:xfrm>
            <a:off x="8896576" y="4123321"/>
            <a:ext cx="292800" cy="2928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4"/>
          <p:cNvSpPr/>
          <p:nvPr/>
        </p:nvSpPr>
        <p:spPr>
          <a:xfrm>
            <a:off x="7800547" y="465330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4"/>
          <p:cNvSpPr/>
          <p:nvPr/>
        </p:nvSpPr>
        <p:spPr>
          <a:xfrm>
            <a:off x="8471997" y="4203227"/>
            <a:ext cx="93900" cy="93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4"/>
          <p:cNvSpPr/>
          <p:nvPr/>
        </p:nvSpPr>
        <p:spPr>
          <a:xfrm>
            <a:off x="528659" y="3509275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4"/>
          <p:cNvSpPr/>
          <p:nvPr/>
        </p:nvSpPr>
        <p:spPr>
          <a:xfrm>
            <a:off x="8327788" y="4664713"/>
            <a:ext cx="382244" cy="382244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" name="Google Shape;82;p4"/>
          <p:cNvGrpSpPr/>
          <p:nvPr/>
        </p:nvGrpSpPr>
        <p:grpSpPr>
          <a:xfrm>
            <a:off x="154025" y="4093698"/>
            <a:ext cx="508851" cy="478711"/>
            <a:chOff x="5972700" y="2330200"/>
            <a:chExt cx="411625" cy="387275"/>
          </a:xfrm>
        </p:grpSpPr>
        <p:sp>
          <p:nvSpPr>
            <p:cNvPr id="83" name="Google Shape;83;p4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4"/>
          <p:cNvGrpSpPr/>
          <p:nvPr/>
        </p:nvGrpSpPr>
        <p:grpSpPr>
          <a:xfrm>
            <a:off x="5222963" y="889722"/>
            <a:ext cx="292923" cy="464285"/>
            <a:chOff x="6718575" y="2318625"/>
            <a:chExt cx="256950" cy="407375"/>
          </a:xfrm>
        </p:grpSpPr>
        <p:sp>
          <p:nvSpPr>
            <p:cNvPr id="86" name="Google Shape;86;p4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4"/>
          <p:cNvSpPr txBox="1">
            <a:spLocks noGrp="1"/>
          </p:cNvSpPr>
          <p:nvPr>
            <p:ph type="body" idx="1"/>
          </p:nvPr>
        </p:nvSpPr>
        <p:spPr>
          <a:xfrm>
            <a:off x="1242275" y="1704600"/>
            <a:ext cx="66597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○"/>
              <a:defRPr sz="3000" i="1"/>
            </a:lvl1pPr>
            <a:lvl2pPr marL="914400" lvl="1" indent="-41910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◦"/>
              <a:defRPr sz="3000" i="1"/>
            </a:lvl2pPr>
            <a:lvl3pPr marL="1371600" lvl="2" indent="-41910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◦"/>
              <a:defRPr sz="3000" i="1"/>
            </a:lvl3pPr>
            <a:lvl4pPr marL="1828800" lvl="3" indent="-419100" algn="ctr" rtl="0">
              <a:spcBef>
                <a:spcPts val="1000"/>
              </a:spcBef>
              <a:spcAft>
                <a:spcPts val="0"/>
              </a:spcAft>
              <a:buSzPts val="3000"/>
              <a:buChar char="◦"/>
              <a:defRPr sz="3000" i="1"/>
            </a:lvl4pPr>
            <a:lvl5pPr marL="2286000" lvl="4" indent="-419100" algn="ctr" rtl="0">
              <a:spcBef>
                <a:spcPts val="1000"/>
              </a:spcBef>
              <a:spcAft>
                <a:spcPts val="0"/>
              </a:spcAft>
              <a:buSzPts val="3000"/>
              <a:buChar char="◦"/>
              <a:defRPr sz="3000" i="1"/>
            </a:lvl5pPr>
            <a:lvl6pPr marL="2743200" lvl="5" indent="-419100" algn="ctr" rtl="0">
              <a:spcBef>
                <a:spcPts val="1000"/>
              </a:spcBef>
              <a:spcAft>
                <a:spcPts val="0"/>
              </a:spcAft>
              <a:buSzPts val="3000"/>
              <a:buChar char="◦"/>
              <a:defRPr sz="3000" i="1"/>
            </a:lvl6pPr>
            <a:lvl7pPr marL="3200400" lvl="6" indent="-419100" algn="ctr" rtl="0">
              <a:spcBef>
                <a:spcPts val="1000"/>
              </a:spcBef>
              <a:spcAft>
                <a:spcPts val="0"/>
              </a:spcAft>
              <a:buSzPts val="3000"/>
              <a:buChar char="◦"/>
              <a:defRPr sz="3000" i="1"/>
            </a:lvl7pPr>
            <a:lvl8pPr marL="3657600" lvl="7" indent="-419100" algn="ctr" rtl="0">
              <a:spcBef>
                <a:spcPts val="1000"/>
              </a:spcBef>
              <a:spcAft>
                <a:spcPts val="0"/>
              </a:spcAft>
              <a:buSzPts val="3000"/>
              <a:buChar char="◦"/>
              <a:defRPr sz="3000" i="1"/>
            </a:lvl8pPr>
            <a:lvl9pPr marL="4114800" lvl="8" indent="-419100" algn="ctr">
              <a:spcBef>
                <a:spcPts val="1000"/>
              </a:spcBef>
              <a:spcAft>
                <a:spcPts val="1000"/>
              </a:spcAft>
              <a:buSzPts val="3000"/>
              <a:buChar char="◦"/>
              <a:defRPr sz="3000" i="1"/>
            </a:lvl9pPr>
          </a:lstStyle>
          <a:p>
            <a:endParaRPr/>
          </a:p>
        </p:txBody>
      </p:sp>
      <p:sp>
        <p:nvSpPr>
          <p:cNvPr id="95" name="Google Shape;95;p4"/>
          <p:cNvSpPr txBox="1"/>
          <p:nvPr/>
        </p:nvSpPr>
        <p:spPr>
          <a:xfrm>
            <a:off x="3593400" y="8930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>
                <a:solidFill>
                  <a:srgbClr val="FFFFFF"/>
                </a:solidFill>
              </a:rPr>
              <a:t>“</a:t>
            </a:r>
            <a:endParaRPr sz="9600" b="1">
              <a:solidFill>
                <a:srgbClr val="FFFFFF"/>
              </a:solidFill>
            </a:endParaRPr>
          </a:p>
        </p:txBody>
      </p:sp>
      <p:sp>
        <p:nvSpPr>
          <p:cNvPr id="96" name="Google Shape;96;p4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5"/>
          <p:cNvSpPr/>
          <p:nvPr/>
        </p:nvSpPr>
        <p:spPr>
          <a:xfrm>
            <a:off x="-167025" y="559475"/>
            <a:ext cx="2630400" cy="2630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"/>
          <p:cNvSpPr/>
          <p:nvPr/>
        </p:nvSpPr>
        <p:spPr>
          <a:xfrm>
            <a:off x="1812100" y="271400"/>
            <a:ext cx="1054200" cy="10542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"/>
          <p:cNvSpPr/>
          <p:nvPr/>
        </p:nvSpPr>
        <p:spPr>
          <a:xfrm>
            <a:off x="1704597" y="-129655"/>
            <a:ext cx="300900" cy="300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5"/>
          <p:cNvSpPr/>
          <p:nvPr/>
        </p:nvSpPr>
        <p:spPr>
          <a:xfrm>
            <a:off x="228600" y="2887250"/>
            <a:ext cx="605400" cy="605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5"/>
          <p:cNvSpPr/>
          <p:nvPr/>
        </p:nvSpPr>
        <p:spPr>
          <a:xfrm>
            <a:off x="1522903" y="316285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5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5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5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5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5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5"/>
          <p:cNvSpPr/>
          <p:nvPr/>
        </p:nvSpPr>
        <p:spPr>
          <a:xfrm>
            <a:off x="91939" y="288725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" name="Google Shape;112;p5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113" name="Google Shape;113;p5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5"/>
          <p:cNvGrpSpPr/>
          <p:nvPr/>
        </p:nvGrpSpPr>
        <p:grpSpPr>
          <a:xfrm>
            <a:off x="2139871" y="482540"/>
            <a:ext cx="398658" cy="631920"/>
            <a:chOff x="6718575" y="2318625"/>
            <a:chExt cx="256950" cy="407375"/>
          </a:xfrm>
        </p:grpSpPr>
        <p:sp>
          <p:nvSpPr>
            <p:cNvPr id="116" name="Google Shape;116;p5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124;p5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body" idx="1"/>
          </p:nvPr>
        </p:nvSpPr>
        <p:spPr>
          <a:xfrm>
            <a:off x="2901875" y="1033400"/>
            <a:ext cx="5292300" cy="326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○"/>
              <a:defRPr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6"/>
          <p:cNvSpPr/>
          <p:nvPr/>
        </p:nvSpPr>
        <p:spPr>
          <a:xfrm>
            <a:off x="-167025" y="559475"/>
            <a:ext cx="2630400" cy="2630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"/>
          <p:cNvSpPr/>
          <p:nvPr/>
        </p:nvSpPr>
        <p:spPr>
          <a:xfrm>
            <a:off x="1812100" y="271400"/>
            <a:ext cx="1054200" cy="10542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6"/>
          <p:cNvSpPr/>
          <p:nvPr/>
        </p:nvSpPr>
        <p:spPr>
          <a:xfrm>
            <a:off x="1704597" y="-129655"/>
            <a:ext cx="300900" cy="300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6"/>
          <p:cNvSpPr/>
          <p:nvPr/>
        </p:nvSpPr>
        <p:spPr>
          <a:xfrm>
            <a:off x="228600" y="2887250"/>
            <a:ext cx="605400" cy="605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6"/>
          <p:cNvSpPr/>
          <p:nvPr/>
        </p:nvSpPr>
        <p:spPr>
          <a:xfrm>
            <a:off x="1522903" y="316285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6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6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6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6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6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6"/>
          <p:cNvSpPr/>
          <p:nvPr/>
        </p:nvSpPr>
        <p:spPr>
          <a:xfrm>
            <a:off x="91939" y="288725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6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" name="Google Shape;142;p6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143" name="Google Shape;143;p6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" name="Google Shape;145;p6"/>
          <p:cNvGrpSpPr/>
          <p:nvPr/>
        </p:nvGrpSpPr>
        <p:grpSpPr>
          <a:xfrm>
            <a:off x="2139871" y="482540"/>
            <a:ext cx="398658" cy="631920"/>
            <a:chOff x="6718575" y="2318625"/>
            <a:chExt cx="256950" cy="407375"/>
          </a:xfrm>
        </p:grpSpPr>
        <p:sp>
          <p:nvSpPr>
            <p:cNvPr id="146" name="Google Shape;146;p6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6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6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6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" name="Google Shape;154;p6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6"/>
          <p:cNvSpPr txBox="1">
            <a:spLocks noGrp="1"/>
          </p:cNvSpPr>
          <p:nvPr>
            <p:ph type="body" idx="1"/>
          </p:nvPr>
        </p:nvSpPr>
        <p:spPr>
          <a:xfrm>
            <a:off x="2830925" y="1200150"/>
            <a:ext cx="2516400" cy="31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1pPr>
            <a:lvl2pPr marL="914400" lvl="1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4pPr>
            <a:lvl5pPr marL="2286000" lvl="4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5pPr>
            <a:lvl6pPr marL="2743200" lvl="5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6pPr>
            <a:lvl7pPr marL="3200400" lvl="6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7pPr>
            <a:lvl8pPr marL="3657600" lvl="7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8pPr>
            <a:lvl9pPr marL="4114800" lvl="8" indent="-342900">
              <a:spcBef>
                <a:spcPts val="1000"/>
              </a:spcBef>
              <a:spcAft>
                <a:spcPts val="1000"/>
              </a:spcAft>
              <a:buSzPts val="1800"/>
              <a:buChar char="◦"/>
              <a:defRPr sz="1800"/>
            </a:lvl9pPr>
          </a:lstStyle>
          <a:p>
            <a:endParaRPr/>
          </a:p>
        </p:txBody>
      </p:sp>
      <p:sp>
        <p:nvSpPr>
          <p:cNvPr id="156" name="Google Shape;156;p6"/>
          <p:cNvSpPr txBox="1">
            <a:spLocks noGrp="1"/>
          </p:cNvSpPr>
          <p:nvPr>
            <p:ph type="body" idx="2"/>
          </p:nvPr>
        </p:nvSpPr>
        <p:spPr>
          <a:xfrm>
            <a:off x="5651044" y="1200150"/>
            <a:ext cx="2671500" cy="31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1pPr>
            <a:lvl2pPr marL="914400" lvl="1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4pPr>
            <a:lvl5pPr marL="2286000" lvl="4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5pPr>
            <a:lvl6pPr marL="2743200" lvl="5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6pPr>
            <a:lvl7pPr marL="3200400" lvl="6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7pPr>
            <a:lvl8pPr marL="3657600" lvl="7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8pPr>
            <a:lvl9pPr marL="4114800" lvl="8" indent="-342900">
              <a:spcBef>
                <a:spcPts val="1000"/>
              </a:spcBef>
              <a:spcAft>
                <a:spcPts val="1000"/>
              </a:spcAft>
              <a:buSzPts val="1800"/>
              <a:buChar char="◦"/>
              <a:defRPr sz="1800"/>
            </a:lvl9pPr>
          </a:lstStyle>
          <a:p>
            <a:endParaRPr/>
          </a:p>
        </p:txBody>
      </p:sp>
      <p:sp>
        <p:nvSpPr>
          <p:cNvPr id="157" name="Google Shape;157;p6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qua">
  <p:cSld name="BLANK_1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2"/>
          <p:cNvSpPr/>
          <p:nvPr/>
        </p:nvSpPr>
        <p:spPr>
          <a:xfrm>
            <a:off x="-117275" y="847257"/>
            <a:ext cx="605400" cy="605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2"/>
          <p:cNvSpPr/>
          <p:nvPr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2"/>
          <p:cNvSpPr/>
          <p:nvPr/>
        </p:nvSpPr>
        <p:spPr>
          <a:xfrm>
            <a:off x="1156976" y="-137274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2"/>
          <p:cNvSpPr/>
          <p:nvPr/>
        </p:nvSpPr>
        <p:spPr>
          <a:xfrm>
            <a:off x="1397225" y="337514"/>
            <a:ext cx="136800" cy="136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2"/>
          <p:cNvSpPr/>
          <p:nvPr/>
        </p:nvSpPr>
        <p:spPr>
          <a:xfrm>
            <a:off x="488128" y="1334485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2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2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2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2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2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2"/>
          <p:cNvSpPr/>
          <p:nvPr/>
        </p:nvSpPr>
        <p:spPr>
          <a:xfrm>
            <a:off x="258289" y="157710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2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6" name="Google Shape;316;p12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317" name="Google Shape;317;p12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2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9" name="Google Shape;319;p12"/>
          <p:cNvGrpSpPr/>
          <p:nvPr/>
        </p:nvGrpSpPr>
        <p:grpSpPr>
          <a:xfrm>
            <a:off x="545621" y="382390"/>
            <a:ext cx="398658" cy="631920"/>
            <a:chOff x="6718575" y="2318625"/>
            <a:chExt cx="256950" cy="407375"/>
          </a:xfrm>
        </p:grpSpPr>
        <p:sp>
          <p:nvSpPr>
            <p:cNvPr id="320" name="Google Shape;320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8" name="Google Shape;328;p12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075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431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2901875" y="1033400"/>
            <a:ext cx="5292300" cy="3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○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8" r:id="rId6"/>
    <p:sldLayoutId id="2147483662" r:id="rId7"/>
    <p:sldLayoutId id="2147483663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5"/>
          <p:cNvSpPr txBox="1">
            <a:spLocks noGrp="1"/>
          </p:cNvSpPr>
          <p:nvPr>
            <p:ph type="ctrTitle"/>
          </p:nvPr>
        </p:nvSpPr>
        <p:spPr>
          <a:xfrm>
            <a:off x="2724358" y="842938"/>
            <a:ext cx="3816606" cy="32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3100" b="1" dirty="0"/>
              <a:t>Основы добровольчества</a:t>
            </a:r>
            <a:endParaRPr sz="31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88" y="317524"/>
            <a:ext cx="1794149" cy="17941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204" y="3605908"/>
            <a:ext cx="1655067" cy="16550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93" y="1840951"/>
            <a:ext cx="1507463" cy="15074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565" y="-293333"/>
            <a:ext cx="2405006" cy="24050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504" y="2934085"/>
            <a:ext cx="1655067" cy="16550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133" y="-247302"/>
            <a:ext cx="1655067" cy="165506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911364" y="-147145"/>
            <a:ext cx="5559973" cy="725215"/>
          </a:xfrm>
        </p:spPr>
        <p:txBody>
          <a:bodyPr/>
          <a:lstStyle/>
          <a:p>
            <a:endParaRPr lang="ru-RU" dirty="0">
              <a:solidFill>
                <a:schemeClr val="tx2">
                  <a:lumMod val="10000"/>
                </a:schemeClr>
              </a:solidFill>
            </a:endParaRPr>
          </a:p>
          <a:p>
            <a:pPr marL="101600" indent="0" algn="ctr">
              <a:buNone/>
            </a:pPr>
            <a:r>
              <a:rPr lang="ru-RU" sz="2800" b="1" dirty="0" smtClean="0">
                <a:solidFill>
                  <a:srgbClr val="0070C0"/>
                </a:solidFill>
              </a:rPr>
              <a:t>ВОЛОНТЕРЫ </a:t>
            </a:r>
            <a:r>
              <a:rPr lang="ru-RU" sz="2800" b="1" dirty="0">
                <a:solidFill>
                  <a:srgbClr val="0070C0"/>
                </a:solidFill>
              </a:rPr>
              <a:t>ПОБЕДЫ</a:t>
            </a:r>
          </a:p>
          <a:p>
            <a:endParaRPr lang="ru-RU" dirty="0">
              <a:solidFill>
                <a:schemeClr val="tx2">
                  <a:lumMod val="10000"/>
                </a:schemeClr>
              </a:solidFill>
            </a:endParaRPr>
          </a:p>
          <a:p>
            <a:endParaRPr lang="ru-RU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809065" y="263137"/>
            <a:ext cx="1065703" cy="1052546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8666684" y="3024561"/>
            <a:ext cx="593154" cy="669902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8025670" y="4473325"/>
            <a:ext cx="763096" cy="670176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6644" y="-434035"/>
            <a:ext cx="4645643" cy="4645643"/>
          </a:xfrm>
          <a:prstGeom prst="rect">
            <a:avLst/>
          </a:prstGeom>
        </p:spPr>
      </p:pic>
      <p:pic>
        <p:nvPicPr>
          <p:cNvPr id="1026" name="Picture 2" descr="C:\Users\CMI\Desktop\ZAZcLQpfDv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67422" y="1033956"/>
            <a:ext cx="2382289" cy="2249213"/>
          </a:xfrm>
          <a:prstGeom prst="rect">
            <a:avLst/>
          </a:prstGeom>
          <a:noFill/>
        </p:spPr>
      </p:pic>
      <p:pic>
        <p:nvPicPr>
          <p:cNvPr id="1027" name="Picture 3" descr="C:\Users\CMI\Desktop\xQTVzk-JP8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63917" y="1040523"/>
            <a:ext cx="3037490" cy="21828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CMI\Desktop\cbgbO0-K2P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7766" y="3384330"/>
            <a:ext cx="2408857" cy="1601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C:\Users\CMI\Desktop\00Y8IWg8ccg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10152" y="3367556"/>
            <a:ext cx="3480049" cy="1644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08766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1809065" y="263137"/>
            <a:ext cx="1065703" cy="1052546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8666684" y="3024561"/>
            <a:ext cx="593154" cy="669902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8025670" y="4473325"/>
            <a:ext cx="763096" cy="670176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942216" y="556030"/>
            <a:ext cx="5292300" cy="3267300"/>
          </a:xfrm>
        </p:spPr>
        <p:txBody>
          <a:bodyPr/>
          <a:lstStyle/>
          <a:p>
            <a:pPr marL="101600" indent="0" algn="ctr">
              <a:buNone/>
            </a:pPr>
            <a:r>
              <a:rPr lang="ru-RU" b="1" dirty="0">
                <a:solidFill>
                  <a:schemeClr val="tx1">
                    <a:lumMod val="50000"/>
                  </a:schemeClr>
                </a:solidFill>
              </a:rPr>
              <a:t>СОЦИАЛЬНОЕ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</a:rPr>
              <a:t>ВОЛОНТЕРСТВО</a:t>
            </a:r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5441" y="-455880"/>
            <a:ext cx="4810080" cy="4810080"/>
          </a:xfrm>
          <a:prstGeom prst="rect">
            <a:avLst/>
          </a:prstGeom>
        </p:spPr>
      </p:pic>
      <p:pic>
        <p:nvPicPr>
          <p:cNvPr id="2050" name="Picture 2" descr="C:\Users\CMI\Desktop\Gov1t41lEM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15886" y="1850573"/>
            <a:ext cx="3370910" cy="2209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1" name="Picture 3" descr="C:\Users\CMI\Desktop\GPC_25ZuLA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69428" y="1330779"/>
            <a:ext cx="2362199" cy="31495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66766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1809065" y="263137"/>
            <a:ext cx="1065703" cy="1052546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8666684" y="3024561"/>
            <a:ext cx="593154" cy="669902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8025670" y="4473325"/>
            <a:ext cx="763096" cy="670176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991842" y="307259"/>
            <a:ext cx="5529431" cy="3267300"/>
          </a:xfrm>
        </p:spPr>
        <p:txBody>
          <a:bodyPr/>
          <a:lstStyle/>
          <a:p>
            <a:pPr marL="101600" indent="0" algn="ctr">
              <a:buNone/>
            </a:pPr>
            <a:r>
              <a:rPr lang="ru-RU" b="1" dirty="0">
                <a:solidFill>
                  <a:schemeClr val="tx1">
                    <a:lumMod val="50000"/>
                  </a:schemeClr>
                </a:solidFill>
              </a:rPr>
              <a:t>СОБЫТИЙ̆НОЕ ВОЛОНТЕРСТВО</a:t>
            </a:r>
          </a:p>
          <a:p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7237" y="-657174"/>
            <a:ext cx="4884352" cy="4884352"/>
          </a:xfrm>
          <a:prstGeom prst="rect">
            <a:avLst/>
          </a:prstGeom>
        </p:spPr>
      </p:pic>
      <p:pic>
        <p:nvPicPr>
          <p:cNvPr id="3074" name="Picture 2" descr="C:\Users\CMI\Desktop\I7XiGYk5_R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76256" y="1232807"/>
            <a:ext cx="2583997" cy="3445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CMI\Desktop\zEPabLilxE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399" y="1020535"/>
            <a:ext cx="2318658" cy="36715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71454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1809065" y="263137"/>
            <a:ext cx="1065703" cy="1052546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8666684" y="3024561"/>
            <a:ext cx="593154" cy="669902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8025670" y="4473325"/>
            <a:ext cx="763096" cy="670176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994768" y="408885"/>
            <a:ext cx="5421855" cy="3267300"/>
          </a:xfrm>
        </p:spPr>
        <p:txBody>
          <a:bodyPr/>
          <a:lstStyle/>
          <a:p>
            <a:pPr marL="101600" indent="0" algn="ctr">
              <a:buNone/>
            </a:pPr>
            <a:r>
              <a:rPr lang="ru-RU" sz="1800" b="1" dirty="0">
                <a:solidFill>
                  <a:schemeClr val="tx1">
                    <a:lumMod val="50000"/>
                  </a:schemeClr>
                </a:solidFill>
              </a:rPr>
              <a:t>МЕДИЦИНСКОЕ ВОЛОНТЕРСТВО</a:t>
            </a:r>
          </a:p>
          <a:p>
            <a:pPr algn="ctr"/>
            <a:endParaRPr lang="ru-RU" sz="18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7542" y="-404414"/>
            <a:ext cx="4542926" cy="4542926"/>
          </a:xfrm>
          <a:prstGeom prst="rect">
            <a:avLst/>
          </a:prstGeom>
        </p:spPr>
      </p:pic>
      <p:pic>
        <p:nvPicPr>
          <p:cNvPr id="13" name="Рисунок 12" descr="0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4229" y="987974"/>
            <a:ext cx="4629556" cy="2627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C:\Users\CMI\Desktop\DSC_007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0330" y="2860244"/>
            <a:ext cx="2934477" cy="1964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41426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1809065" y="263137"/>
            <a:ext cx="1065703" cy="1052546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8666684" y="3024561"/>
            <a:ext cx="593154" cy="669902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8025670" y="4473325"/>
            <a:ext cx="763096" cy="670176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942216" y="556030"/>
            <a:ext cx="5421855" cy="3267300"/>
          </a:xfrm>
        </p:spPr>
        <p:txBody>
          <a:bodyPr/>
          <a:lstStyle/>
          <a:p>
            <a:pPr marL="101600" indent="0">
              <a:buNone/>
            </a:pPr>
            <a:r>
              <a:rPr lang="ru-RU" sz="1800" b="1" dirty="0">
                <a:solidFill>
                  <a:schemeClr val="tx1">
                    <a:lumMod val="50000"/>
                  </a:schemeClr>
                </a:solidFill>
              </a:rPr>
              <a:t>КУЛЬТУРНО-ПРОСВЕТИТЕЛЬСКОЕ ВОЛОНТЕРСТВО</a:t>
            </a:r>
          </a:p>
          <a:p>
            <a:pPr algn="ctr"/>
            <a:endParaRPr lang="ru-RU" sz="18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AB4494-23E3-4ACC-B312-77071FB8D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2247" y="-363452"/>
            <a:ext cx="4399501" cy="4399501"/>
          </a:xfrm>
          <a:prstGeom prst="rect">
            <a:avLst/>
          </a:prstGeom>
        </p:spPr>
      </p:pic>
      <p:pic>
        <p:nvPicPr>
          <p:cNvPr id="5122" name="Picture 2" descr="C:\Users\CMI\Desktop\TCs3pCLr1a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7422" y="1615473"/>
            <a:ext cx="3604426" cy="2420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 descr="C:\Users\CMI\Desktop\L1D5-FRKZu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01939" y="2659117"/>
            <a:ext cx="3323928" cy="22176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73347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1809065" y="263137"/>
            <a:ext cx="1065703" cy="1052546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8666684" y="3024561"/>
            <a:ext cx="593154" cy="669902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8025670" y="4473325"/>
            <a:ext cx="763096" cy="670176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942216" y="556030"/>
            <a:ext cx="5421855" cy="3267300"/>
          </a:xfrm>
        </p:spPr>
        <p:txBody>
          <a:bodyPr/>
          <a:lstStyle/>
          <a:p>
            <a:pPr marL="101600" indent="0" algn="ctr">
              <a:buNone/>
            </a:pPr>
            <a:r>
              <a:rPr lang="ru-RU" sz="1800" b="1" dirty="0"/>
              <a:t>ВОЛОНТЕРСТВО В ЧРЕЗВЫЧАЙНЫХ СИТУАЦИЯХ</a:t>
            </a:r>
          </a:p>
          <a:p>
            <a:pPr marL="101600" indent="0">
              <a:buNone/>
            </a:pPr>
            <a:r>
              <a:rPr lang="ru-RU" sz="1800" dirty="0"/>
              <a:t> </a:t>
            </a:r>
          </a:p>
          <a:p>
            <a:pPr algn="ctr"/>
            <a:endParaRPr lang="ru-RU" sz="1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7273" y="-496699"/>
            <a:ext cx="4719354" cy="4719354"/>
          </a:xfrm>
          <a:prstGeom prst="rect">
            <a:avLst/>
          </a:prstGeom>
        </p:spPr>
      </p:pic>
      <p:pic>
        <p:nvPicPr>
          <p:cNvPr id="6146" name="Picture 2" descr="C:\Users\CMI\Desktop\b62f6ed9b7589899376bf0de6a932e9602575fe2_12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5864" y="1582816"/>
            <a:ext cx="3652770" cy="2432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 descr="C:\Users\CMI\Desktop\ZGodheZTza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60634" y="2621628"/>
            <a:ext cx="3040178" cy="2280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78402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1809065" y="263137"/>
            <a:ext cx="1065703" cy="1052546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8666684" y="3024561"/>
            <a:ext cx="593154" cy="669902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8025670" y="4473325"/>
            <a:ext cx="763096" cy="670176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942216" y="556030"/>
            <a:ext cx="5421855" cy="3267300"/>
          </a:xfrm>
        </p:spPr>
        <p:txBody>
          <a:bodyPr/>
          <a:lstStyle/>
          <a:p>
            <a:pPr marL="101600" indent="0" algn="ctr">
              <a:buNone/>
            </a:pPr>
            <a:r>
              <a:rPr lang="ru-RU" sz="1800" b="1" dirty="0">
                <a:solidFill>
                  <a:schemeClr val="tx1">
                    <a:lumMod val="50000"/>
                  </a:schemeClr>
                </a:solidFill>
              </a:rPr>
              <a:t>ЭКОЛОГИЧЕСКОЕ ВОЛОНТЕРСТВО</a:t>
            </a:r>
            <a:endParaRPr lang="ru-RU" sz="1800" dirty="0">
              <a:solidFill>
                <a:schemeClr val="tx1">
                  <a:lumMod val="50000"/>
                </a:schemeClr>
              </a:solidFill>
            </a:endParaRPr>
          </a:p>
          <a:p>
            <a:pPr marL="101600" indent="0">
              <a:buNone/>
            </a:pPr>
            <a:endParaRPr lang="ru-RU" sz="1800" dirty="0"/>
          </a:p>
          <a:p>
            <a:pPr algn="ctr"/>
            <a:endParaRPr lang="ru-RU" sz="18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0067" y="-416315"/>
            <a:ext cx="4681209" cy="4681209"/>
          </a:xfrm>
          <a:prstGeom prst="rect">
            <a:avLst/>
          </a:prstGeom>
        </p:spPr>
      </p:pic>
      <p:pic>
        <p:nvPicPr>
          <p:cNvPr id="7170" name="Picture 2" descr="C:\Users\CMI\Desktop\GBPj3Uum_T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1259" y="2423104"/>
            <a:ext cx="3173498" cy="23801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1" name="Picture 3" descr="C:\Users\CMI\Desktop\aT79Pn0JoFw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98850" y="1151728"/>
            <a:ext cx="3509306" cy="2379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33251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1809065" y="263137"/>
            <a:ext cx="1065703" cy="1052546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8666684" y="3024561"/>
            <a:ext cx="593154" cy="669902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8025670" y="4473325"/>
            <a:ext cx="763096" cy="670176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672053" y="938638"/>
            <a:ext cx="5421855" cy="3267300"/>
          </a:xfrm>
        </p:spPr>
        <p:txBody>
          <a:bodyPr/>
          <a:lstStyle/>
          <a:p>
            <a:pPr marL="101600" indent="0">
              <a:buNone/>
            </a:pPr>
            <a:r>
              <a:rPr lang="ru-RU" sz="1800" dirty="0" smtClean="0"/>
              <a:t>	Мы назвали 7 основных направлений волонтерской деятельности согласно классификации по объекту помощи.</a:t>
            </a:r>
          </a:p>
          <a:p>
            <a:pPr marL="101600" indent="0">
              <a:buNone/>
            </a:pPr>
            <a:r>
              <a:rPr lang="ru-RU" sz="1800" dirty="0"/>
              <a:t>	Часто наряду с основными выделяют такие направления </a:t>
            </a:r>
            <a:r>
              <a:rPr lang="ru-RU" sz="1800" dirty="0" err="1"/>
              <a:t>волонтерства</a:t>
            </a:r>
            <a:r>
              <a:rPr lang="ru-RU" sz="1800" dirty="0"/>
              <a:t> как «серебряное» и «корпоративное».</a:t>
            </a:r>
          </a:p>
          <a:p>
            <a:pPr marL="101600" indent="0">
              <a:buNone/>
            </a:pPr>
            <a:r>
              <a:rPr lang="ru-RU" sz="1800" dirty="0"/>
              <a:t>	Однако, хочется отметить, что эти направления больше подходят под классификацию согласно субъекту волонтерской  деятельности.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E3D6749-3929-411B-868F-B03704B13CCF}"/>
              </a:ext>
            </a:extLst>
          </p:cNvPr>
          <p:cNvSpPr/>
          <p:nvPr/>
        </p:nvSpPr>
        <p:spPr>
          <a:xfrm>
            <a:off x="54004" y="1059431"/>
            <a:ext cx="217664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  <a:sym typeface="Lato Light"/>
              </a:rPr>
              <a:t>С</a:t>
            </a:r>
            <a:r>
              <a:rPr lang="ru-RU" b="1" i="1" dirty="0" smtClean="0">
                <a:solidFill>
                  <a:schemeClr val="bg1"/>
                </a:solidFill>
                <a:sym typeface="Lato Light"/>
              </a:rPr>
              <a:t>еребряные </a:t>
            </a:r>
            <a:r>
              <a:rPr lang="ru-RU" b="1" i="1" dirty="0">
                <a:solidFill>
                  <a:schemeClr val="bg1"/>
                </a:solidFill>
                <a:sym typeface="Lato Light"/>
              </a:rPr>
              <a:t>и корпоративные волонтеры </a:t>
            </a:r>
            <a:r>
              <a:rPr lang="ru-RU" b="1" i="1" dirty="0" smtClean="0">
                <a:solidFill>
                  <a:schemeClr val="bg1"/>
                </a:solidFill>
                <a:sym typeface="Lato Light"/>
              </a:rPr>
              <a:t>могут </a:t>
            </a:r>
            <a:r>
              <a:rPr lang="ru-RU" b="1" i="1" dirty="0">
                <a:solidFill>
                  <a:schemeClr val="bg1"/>
                </a:solidFill>
                <a:sym typeface="Lato Light"/>
              </a:rPr>
              <a:t>быть участниками </a:t>
            </a:r>
            <a:r>
              <a:rPr lang="ru-RU" b="1" i="1" dirty="0" smtClean="0">
                <a:solidFill>
                  <a:schemeClr val="bg1"/>
                </a:solidFill>
                <a:sym typeface="Lato Light"/>
              </a:rPr>
              <a:t>всех </a:t>
            </a:r>
            <a:r>
              <a:rPr lang="ru-RU" b="1" i="1" dirty="0">
                <a:solidFill>
                  <a:schemeClr val="bg1"/>
                </a:solidFill>
                <a:sym typeface="Lato Light"/>
              </a:rPr>
              <a:t>направлений волонтерской деятельности.</a:t>
            </a:r>
            <a:endParaRPr lang="ru-RU" sz="1100" b="1" i="1" dirty="0">
              <a:solidFill>
                <a:schemeClr val="bg1"/>
              </a:solidFill>
            </a:endParaRPr>
          </a:p>
        </p:txBody>
      </p:sp>
      <p:sp>
        <p:nvSpPr>
          <p:cNvPr id="5" name="Сердце 4">
            <a:extLst>
              <a:ext uri="{FF2B5EF4-FFF2-40B4-BE49-F238E27FC236}">
                <a16:creationId xmlns:a16="http://schemas.microsoft.com/office/drawing/2014/main" id="{3068FAD5-015F-47A1-9200-B2ACA1839DD9}"/>
              </a:ext>
            </a:extLst>
          </p:cNvPr>
          <p:cNvSpPr/>
          <p:nvPr/>
        </p:nvSpPr>
        <p:spPr>
          <a:xfrm>
            <a:off x="3413375" y="1155496"/>
            <a:ext cx="140163" cy="160187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ердце 11">
            <a:extLst>
              <a:ext uri="{FF2B5EF4-FFF2-40B4-BE49-F238E27FC236}">
                <a16:creationId xmlns:a16="http://schemas.microsoft.com/office/drawing/2014/main" id="{9592A455-8DA8-49BE-AAC5-A7EC1E37716D}"/>
              </a:ext>
            </a:extLst>
          </p:cNvPr>
          <p:cNvSpPr/>
          <p:nvPr/>
        </p:nvSpPr>
        <p:spPr>
          <a:xfrm>
            <a:off x="3413374" y="2035889"/>
            <a:ext cx="140163" cy="160187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ердце 12">
            <a:extLst>
              <a:ext uri="{FF2B5EF4-FFF2-40B4-BE49-F238E27FC236}">
                <a16:creationId xmlns:a16="http://schemas.microsoft.com/office/drawing/2014/main" id="{2F7C88C0-FEBE-443D-88E2-C3C2323771C4}"/>
              </a:ext>
            </a:extLst>
          </p:cNvPr>
          <p:cNvSpPr/>
          <p:nvPr/>
        </p:nvSpPr>
        <p:spPr>
          <a:xfrm>
            <a:off x="3413373" y="2944467"/>
            <a:ext cx="140163" cy="160187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556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1809065" y="263137"/>
            <a:ext cx="1065703" cy="1052546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8666684" y="3024561"/>
            <a:ext cx="593154" cy="669902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8025670" y="4473325"/>
            <a:ext cx="763096" cy="670176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942216" y="556030"/>
            <a:ext cx="5421855" cy="3267300"/>
          </a:xfrm>
        </p:spPr>
        <p:txBody>
          <a:bodyPr/>
          <a:lstStyle/>
          <a:p>
            <a:pPr marL="101600" indent="0" algn="ctr">
              <a:buNone/>
            </a:pPr>
            <a:r>
              <a:rPr lang="ru-RU" sz="1800" b="1" dirty="0">
                <a:solidFill>
                  <a:schemeClr val="tx1">
                    <a:lumMod val="50000"/>
                  </a:schemeClr>
                </a:solidFill>
              </a:rPr>
              <a:t>КОРПОРАТИВНОЕ ВОЛОНТЕРСТВО</a:t>
            </a:r>
            <a:endParaRPr lang="ru-RU" sz="1800" dirty="0">
              <a:solidFill>
                <a:schemeClr val="tx1">
                  <a:lumMod val="50000"/>
                </a:schemeClr>
              </a:solidFill>
            </a:endParaRPr>
          </a:p>
          <a:p>
            <a:pPr marL="101600" indent="0">
              <a:buNone/>
            </a:pPr>
            <a:r>
              <a:rPr lang="ru-RU" sz="1800" dirty="0"/>
              <a:t> </a:t>
            </a:r>
          </a:p>
          <a:p>
            <a:pPr algn="ctr"/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897" y="450476"/>
            <a:ext cx="2857500" cy="2857500"/>
          </a:xfrm>
          <a:prstGeom prst="ellipse">
            <a:avLst/>
          </a:prstGeom>
        </p:spPr>
      </p:pic>
      <p:pic>
        <p:nvPicPr>
          <p:cNvPr id="13314" name="Picture 2" descr="https://sun9-38.userapi.com/impf/wSAjkdkb3flI8OURk5kFRWYKDRlsAifw80_auA/8K0NGVQnKgA.jpg?size=1280x853&amp;quality=96&amp;sign=722dd3e71383ce6b9e8e0f5e3b76ccee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7586" y="1334814"/>
            <a:ext cx="5370786" cy="3334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894921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1809065" y="263137"/>
            <a:ext cx="1065703" cy="1052546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8666684" y="3024561"/>
            <a:ext cx="593154" cy="669902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8025670" y="4473325"/>
            <a:ext cx="763096" cy="670176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942216" y="556030"/>
            <a:ext cx="5421855" cy="3267300"/>
          </a:xfrm>
        </p:spPr>
        <p:txBody>
          <a:bodyPr/>
          <a:lstStyle/>
          <a:p>
            <a:pPr marL="101600" indent="0" algn="ctr">
              <a:buNone/>
            </a:pPr>
            <a:r>
              <a:rPr lang="ru-RU" sz="1800" b="1" dirty="0">
                <a:solidFill>
                  <a:schemeClr val="tx1">
                    <a:lumMod val="50000"/>
                  </a:schemeClr>
                </a:solidFill>
              </a:rPr>
              <a:t>СЕРЕБРЯНОЕ ВОЛОНТЕРСТВО</a:t>
            </a:r>
            <a:endParaRPr lang="ru-RU" sz="1800" dirty="0">
              <a:solidFill>
                <a:schemeClr val="tx1">
                  <a:lumMod val="50000"/>
                </a:schemeClr>
              </a:solidFill>
            </a:endParaRPr>
          </a:p>
          <a:p>
            <a:pPr marL="101600" indent="0">
              <a:buNone/>
            </a:pPr>
            <a:r>
              <a:rPr lang="ru-RU" sz="1800" dirty="0"/>
              <a:t> </a:t>
            </a:r>
          </a:p>
          <a:p>
            <a:pPr algn="ctr"/>
            <a:endParaRPr lang="ru-RU" sz="1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764" y="-399840"/>
            <a:ext cx="4464421" cy="4464421"/>
          </a:xfrm>
          <a:prstGeom prst="rect">
            <a:avLst/>
          </a:prstGeom>
        </p:spPr>
      </p:pic>
      <p:pic>
        <p:nvPicPr>
          <p:cNvPr id="12290" name="Picture 2" descr="http://s.tvurl.co/img/get/aeec66bc-287e-4b6e-bee4-a96d013b6c5c/oblozhk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53711" y="1404312"/>
            <a:ext cx="4932901" cy="3288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39932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17631" y="1313793"/>
            <a:ext cx="3371700" cy="672612"/>
          </a:xfrm>
        </p:spPr>
        <p:txBody>
          <a:bodyPr/>
          <a:lstStyle/>
          <a:p>
            <a:r>
              <a:rPr lang="ru-RU" b="1" dirty="0" smtClean="0"/>
              <a:t>Волонтёр -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86455" y="2201548"/>
            <a:ext cx="4950373" cy="784800"/>
          </a:xfrm>
        </p:spPr>
        <p:txBody>
          <a:bodyPr/>
          <a:lstStyle/>
          <a:p>
            <a:r>
              <a:rPr lang="ru-RU" dirty="0" smtClean="0"/>
              <a:t> это человек, занимающийся общественно-полезной деятельностью</a:t>
            </a:r>
          </a:p>
          <a:p>
            <a:r>
              <a:rPr lang="ru-RU" dirty="0" smtClean="0"/>
              <a:t>     на безвозмездной</a:t>
            </a:r>
          </a:p>
          <a:p>
            <a:r>
              <a:rPr lang="ru-RU" dirty="0" smtClean="0"/>
              <a:t> основе</a:t>
            </a: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3F56BC-8959-4BC2-8646-068D30B10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7" y="528666"/>
            <a:ext cx="2399541" cy="2630400"/>
          </a:xfrm>
        </p:spPr>
        <p:txBody>
          <a:bodyPr/>
          <a:lstStyle/>
          <a:p>
            <a:pPr algn="ctr"/>
            <a:r>
              <a:rPr lang="ru-RU" b="1" dirty="0" smtClean="0"/>
              <a:t>Повторим эмблемы  направлений и их обозначение</a:t>
            </a:r>
            <a:endParaRPr lang="ru-RU" b="1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73D6023E-492E-46C6-9B39-7F06E0E48CA2}"/>
              </a:ext>
            </a:extLst>
          </p:cNvPr>
          <p:cNvSpPr/>
          <p:nvPr/>
        </p:nvSpPr>
        <p:spPr>
          <a:xfrm>
            <a:off x="1788753" y="287001"/>
            <a:ext cx="1113121" cy="1027866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AA1149B3-C102-44C5-B4F0-4A216117AEDA}"/>
              </a:ext>
            </a:extLst>
          </p:cNvPr>
          <p:cNvSpPr/>
          <p:nvPr/>
        </p:nvSpPr>
        <p:spPr>
          <a:xfrm>
            <a:off x="7942599" y="4451860"/>
            <a:ext cx="921074" cy="69164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A8D626CB-1E35-4C04-83F2-52593DAF8110}"/>
              </a:ext>
            </a:extLst>
          </p:cNvPr>
          <p:cNvSpPr/>
          <p:nvPr/>
        </p:nvSpPr>
        <p:spPr>
          <a:xfrm>
            <a:off x="8392335" y="2916735"/>
            <a:ext cx="921074" cy="945611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E8FF0A-9125-48DB-BDA0-53072ADFB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123" y="103259"/>
            <a:ext cx="2269605" cy="22696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0AFF40-6E83-433B-9769-F83B4A719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514" y="178664"/>
            <a:ext cx="2137176" cy="21371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FA164D9-785F-4D0C-93F6-B573DE4D2F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751" y="1652202"/>
            <a:ext cx="2198755" cy="219875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C80BFE0-9A41-4903-8D4F-A14C31016D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419" y="1521634"/>
            <a:ext cx="2290831" cy="229083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8838BAF-CB1D-4717-B311-DA268F5E4C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011" y="1542811"/>
            <a:ext cx="2290831" cy="229083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3D2B7B2-A75E-4703-8304-80DD8CDE8D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452" y="123855"/>
            <a:ext cx="2198755" cy="219875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20E6E1E-9061-4071-84B8-6B98E16496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116" y="3374981"/>
            <a:ext cx="1340423" cy="1340423"/>
          </a:xfrm>
          <a:prstGeom prst="ellipse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BF152D6-EAE9-48F9-B0D2-3905D7CBE3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301" y="3059618"/>
            <a:ext cx="2026830" cy="2026830"/>
          </a:xfrm>
          <a:prstGeom prst="rect">
            <a:avLst/>
          </a:prstGeom>
        </p:spPr>
      </p:pic>
      <p:sp>
        <p:nvSpPr>
          <p:cNvPr id="17" name="Google Shape;1084;p43">
            <a:extLst>
              <a:ext uri="{FF2B5EF4-FFF2-40B4-BE49-F238E27FC236}">
                <a16:creationId xmlns:a16="http://schemas.microsoft.com/office/drawing/2014/main" id="{AF3893BD-87B9-4821-B204-E4407E5E9679}"/>
              </a:ext>
            </a:extLst>
          </p:cNvPr>
          <p:cNvSpPr/>
          <p:nvPr/>
        </p:nvSpPr>
        <p:spPr>
          <a:xfrm>
            <a:off x="365490" y="3343037"/>
            <a:ext cx="1725145" cy="1404309"/>
          </a:xfrm>
          <a:custGeom>
            <a:avLst/>
            <a:gdLst/>
            <a:ahLst/>
            <a:cxnLst/>
            <a:rect l="l" t="t" r="r" b="b"/>
            <a:pathLst>
              <a:path w="6674" h="5928" extrusionOk="0">
                <a:moveTo>
                  <a:pt x="2443" y="0"/>
                </a:moveTo>
                <a:lnTo>
                  <a:pt x="2275" y="37"/>
                </a:lnTo>
                <a:lnTo>
                  <a:pt x="2126" y="93"/>
                </a:lnTo>
                <a:lnTo>
                  <a:pt x="1995" y="187"/>
                </a:lnTo>
                <a:lnTo>
                  <a:pt x="1846" y="336"/>
                </a:lnTo>
                <a:lnTo>
                  <a:pt x="1753" y="503"/>
                </a:lnTo>
                <a:lnTo>
                  <a:pt x="1697" y="690"/>
                </a:lnTo>
                <a:lnTo>
                  <a:pt x="1660" y="876"/>
                </a:lnTo>
                <a:lnTo>
                  <a:pt x="1678" y="1063"/>
                </a:lnTo>
                <a:lnTo>
                  <a:pt x="1716" y="1249"/>
                </a:lnTo>
                <a:lnTo>
                  <a:pt x="1809" y="1417"/>
                </a:lnTo>
                <a:lnTo>
                  <a:pt x="1921" y="1566"/>
                </a:lnTo>
                <a:lnTo>
                  <a:pt x="3188" y="2889"/>
                </a:lnTo>
                <a:lnTo>
                  <a:pt x="3263" y="2945"/>
                </a:lnTo>
                <a:lnTo>
                  <a:pt x="3337" y="2964"/>
                </a:lnTo>
                <a:lnTo>
                  <a:pt x="3412" y="2945"/>
                </a:lnTo>
                <a:lnTo>
                  <a:pt x="3487" y="2889"/>
                </a:lnTo>
                <a:lnTo>
                  <a:pt x="4754" y="1566"/>
                </a:lnTo>
                <a:lnTo>
                  <a:pt x="4866" y="1417"/>
                </a:lnTo>
                <a:lnTo>
                  <a:pt x="4940" y="1249"/>
                </a:lnTo>
                <a:lnTo>
                  <a:pt x="4996" y="1063"/>
                </a:lnTo>
                <a:lnTo>
                  <a:pt x="5015" y="876"/>
                </a:lnTo>
                <a:lnTo>
                  <a:pt x="4978" y="690"/>
                </a:lnTo>
                <a:lnTo>
                  <a:pt x="4922" y="503"/>
                </a:lnTo>
                <a:lnTo>
                  <a:pt x="4810" y="336"/>
                </a:lnTo>
                <a:lnTo>
                  <a:pt x="4679" y="187"/>
                </a:lnTo>
                <a:lnTo>
                  <a:pt x="4549" y="93"/>
                </a:lnTo>
                <a:lnTo>
                  <a:pt x="4381" y="37"/>
                </a:lnTo>
                <a:lnTo>
                  <a:pt x="4232" y="0"/>
                </a:lnTo>
                <a:lnTo>
                  <a:pt x="4064" y="0"/>
                </a:lnTo>
                <a:lnTo>
                  <a:pt x="3897" y="19"/>
                </a:lnTo>
                <a:lnTo>
                  <a:pt x="3747" y="75"/>
                </a:lnTo>
                <a:lnTo>
                  <a:pt x="3598" y="168"/>
                </a:lnTo>
                <a:lnTo>
                  <a:pt x="3468" y="280"/>
                </a:lnTo>
                <a:lnTo>
                  <a:pt x="3337" y="429"/>
                </a:lnTo>
                <a:lnTo>
                  <a:pt x="3207" y="280"/>
                </a:lnTo>
                <a:lnTo>
                  <a:pt x="3076" y="168"/>
                </a:lnTo>
                <a:lnTo>
                  <a:pt x="2927" y="75"/>
                </a:lnTo>
                <a:lnTo>
                  <a:pt x="2778" y="19"/>
                </a:lnTo>
                <a:lnTo>
                  <a:pt x="2610" y="0"/>
                </a:lnTo>
                <a:close/>
                <a:moveTo>
                  <a:pt x="2219" y="3691"/>
                </a:moveTo>
                <a:lnTo>
                  <a:pt x="1995" y="3728"/>
                </a:lnTo>
                <a:lnTo>
                  <a:pt x="1772" y="3784"/>
                </a:lnTo>
                <a:lnTo>
                  <a:pt x="1548" y="3877"/>
                </a:lnTo>
                <a:lnTo>
                  <a:pt x="1362" y="4008"/>
                </a:lnTo>
                <a:lnTo>
                  <a:pt x="821" y="4436"/>
                </a:lnTo>
                <a:lnTo>
                  <a:pt x="187" y="4436"/>
                </a:lnTo>
                <a:lnTo>
                  <a:pt x="113" y="4455"/>
                </a:lnTo>
                <a:lnTo>
                  <a:pt x="57" y="4492"/>
                </a:lnTo>
                <a:lnTo>
                  <a:pt x="1" y="4548"/>
                </a:lnTo>
                <a:lnTo>
                  <a:pt x="1" y="4623"/>
                </a:lnTo>
                <a:lnTo>
                  <a:pt x="1" y="5741"/>
                </a:lnTo>
                <a:lnTo>
                  <a:pt x="1" y="5816"/>
                </a:lnTo>
                <a:lnTo>
                  <a:pt x="57" y="5872"/>
                </a:lnTo>
                <a:lnTo>
                  <a:pt x="113" y="5909"/>
                </a:lnTo>
                <a:lnTo>
                  <a:pt x="187" y="5928"/>
                </a:lnTo>
                <a:lnTo>
                  <a:pt x="4325" y="5928"/>
                </a:lnTo>
                <a:lnTo>
                  <a:pt x="4437" y="5909"/>
                </a:lnTo>
                <a:lnTo>
                  <a:pt x="4568" y="5890"/>
                </a:lnTo>
                <a:lnTo>
                  <a:pt x="4679" y="5834"/>
                </a:lnTo>
                <a:lnTo>
                  <a:pt x="4791" y="5760"/>
                </a:lnTo>
                <a:lnTo>
                  <a:pt x="6543" y="4362"/>
                </a:lnTo>
                <a:lnTo>
                  <a:pt x="6599" y="4306"/>
                </a:lnTo>
                <a:lnTo>
                  <a:pt x="6637" y="4231"/>
                </a:lnTo>
                <a:lnTo>
                  <a:pt x="6674" y="4157"/>
                </a:lnTo>
                <a:lnTo>
                  <a:pt x="6674" y="4082"/>
                </a:lnTo>
                <a:lnTo>
                  <a:pt x="6674" y="4008"/>
                </a:lnTo>
                <a:lnTo>
                  <a:pt x="6655" y="3933"/>
                </a:lnTo>
                <a:lnTo>
                  <a:pt x="6618" y="3859"/>
                </a:lnTo>
                <a:lnTo>
                  <a:pt x="6543" y="3784"/>
                </a:lnTo>
                <a:lnTo>
                  <a:pt x="6506" y="3747"/>
                </a:lnTo>
                <a:lnTo>
                  <a:pt x="6432" y="3728"/>
                </a:lnTo>
                <a:lnTo>
                  <a:pt x="6376" y="3709"/>
                </a:lnTo>
                <a:lnTo>
                  <a:pt x="6301" y="3709"/>
                </a:lnTo>
                <a:lnTo>
                  <a:pt x="6171" y="3728"/>
                </a:lnTo>
                <a:lnTo>
                  <a:pt x="6115" y="3747"/>
                </a:lnTo>
                <a:lnTo>
                  <a:pt x="6059" y="3784"/>
                </a:lnTo>
                <a:lnTo>
                  <a:pt x="4978" y="4641"/>
                </a:lnTo>
                <a:lnTo>
                  <a:pt x="4885" y="4716"/>
                </a:lnTo>
                <a:lnTo>
                  <a:pt x="4773" y="4772"/>
                </a:lnTo>
                <a:lnTo>
                  <a:pt x="4642" y="4809"/>
                </a:lnTo>
                <a:lnTo>
                  <a:pt x="3095" y="4809"/>
                </a:lnTo>
                <a:lnTo>
                  <a:pt x="3039" y="4772"/>
                </a:lnTo>
                <a:lnTo>
                  <a:pt x="2983" y="4716"/>
                </a:lnTo>
                <a:lnTo>
                  <a:pt x="2965" y="4660"/>
                </a:lnTo>
                <a:lnTo>
                  <a:pt x="2965" y="4586"/>
                </a:lnTo>
                <a:lnTo>
                  <a:pt x="3002" y="4511"/>
                </a:lnTo>
                <a:lnTo>
                  <a:pt x="3076" y="4455"/>
                </a:lnTo>
                <a:lnTo>
                  <a:pt x="3151" y="4436"/>
                </a:lnTo>
                <a:lnTo>
                  <a:pt x="4120" y="4436"/>
                </a:lnTo>
                <a:lnTo>
                  <a:pt x="4195" y="4418"/>
                </a:lnTo>
                <a:lnTo>
                  <a:pt x="4307" y="4362"/>
                </a:lnTo>
                <a:lnTo>
                  <a:pt x="4363" y="4306"/>
                </a:lnTo>
                <a:lnTo>
                  <a:pt x="4400" y="4250"/>
                </a:lnTo>
                <a:lnTo>
                  <a:pt x="4419" y="4194"/>
                </a:lnTo>
                <a:lnTo>
                  <a:pt x="4437" y="4138"/>
                </a:lnTo>
                <a:lnTo>
                  <a:pt x="4456" y="4045"/>
                </a:lnTo>
                <a:lnTo>
                  <a:pt x="4437" y="3970"/>
                </a:lnTo>
                <a:lnTo>
                  <a:pt x="4400" y="3896"/>
                </a:lnTo>
                <a:lnTo>
                  <a:pt x="4363" y="3821"/>
                </a:lnTo>
                <a:lnTo>
                  <a:pt x="4307" y="3784"/>
                </a:lnTo>
                <a:lnTo>
                  <a:pt x="4232" y="3728"/>
                </a:lnTo>
                <a:lnTo>
                  <a:pt x="4158" y="3709"/>
                </a:lnTo>
                <a:lnTo>
                  <a:pt x="4083" y="36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FB54DC4-2573-4C0F-9F6B-EABADBF9EB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42365" y="199647"/>
            <a:ext cx="2076828" cy="207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85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8"/>
          <p:cNvSpPr txBox="1">
            <a:spLocks noGrp="1"/>
          </p:cNvSpPr>
          <p:nvPr>
            <p:ph type="ctrTitle"/>
          </p:nvPr>
        </p:nvSpPr>
        <p:spPr>
          <a:xfrm>
            <a:off x="2833473" y="2501799"/>
            <a:ext cx="3573222" cy="127601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/>
              <a:t>Стань частью огромной команды волонтеров!</a:t>
            </a:r>
            <a:endParaRPr sz="32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9" t="12109" r="16873"/>
          <a:stretch/>
        </p:blipFill>
        <p:spPr>
          <a:xfrm>
            <a:off x="6028559" y="2309360"/>
            <a:ext cx="1914652" cy="1822222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9" t="-9464" r="9701" b="-11903"/>
          <a:stretch/>
        </p:blipFill>
        <p:spPr>
          <a:xfrm>
            <a:off x="2535934" y="3572081"/>
            <a:ext cx="1667676" cy="1664340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8" r="21890"/>
          <a:stretch/>
        </p:blipFill>
        <p:spPr>
          <a:xfrm>
            <a:off x="5270560" y="76175"/>
            <a:ext cx="1624869" cy="1669871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Объект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2" t="2679" r="10896" b="11248"/>
          <a:stretch/>
        </p:blipFill>
        <p:spPr>
          <a:xfrm>
            <a:off x="1977324" y="134857"/>
            <a:ext cx="1712298" cy="1552508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7" t="15220" r="13236"/>
          <a:stretch/>
        </p:blipFill>
        <p:spPr>
          <a:xfrm>
            <a:off x="1517106" y="2169990"/>
            <a:ext cx="1598337" cy="155808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967339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" y="0"/>
            <a:ext cx="9137654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85646" y="249492"/>
            <a:ext cx="2376264" cy="108012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2100" b="1" dirty="0" err="1"/>
              <a:t>Чернянский</a:t>
            </a:r>
            <a:r>
              <a:rPr lang="ru-RU" sz="2100" b="1" dirty="0"/>
              <a:t> штаб волонтеров </a:t>
            </a:r>
            <a:r>
              <a:rPr lang="en-US" sz="2100" b="1" dirty="0"/>
              <a:t>#</a:t>
            </a:r>
            <a:r>
              <a:rPr lang="ru-RU" sz="2100" b="1" dirty="0" err="1"/>
              <a:t>МыВместе</a:t>
            </a:r>
            <a:r>
              <a:rPr lang="ru-RU" sz="2100" b="1" dirty="0"/>
              <a:t> </a:t>
            </a:r>
            <a:endParaRPr lang="ru-RU" sz="2100" b="1" dirty="0"/>
          </a:p>
        </p:txBody>
      </p:sp>
      <p:pic>
        <p:nvPicPr>
          <p:cNvPr id="3074" name="Picture 2" descr="https://sun9-41.userapi.com/impg/CqPJ5HnZLNDGYvEfmC4P4YZufazR7cT-6yc7Hw/ZG6wXH4mAEA.jpg?size=810x1080&amp;quality=95&amp;sign=97b1335a05b57f6646f76fa36673ecd9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72" y="1383617"/>
            <a:ext cx="1657198" cy="19982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 descr="https://sun9-14.userapi.com/impg/KjoH0QrzRjQJteHCd1yEy1a8XJWWyVNvKZGbCg/AiUMWrDA9Ow.jpg?size=1280x960&amp;quality=95&amp;sign=3f10a48dbdbe862b394b6577dbf64c0f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2376" y="248950"/>
            <a:ext cx="2376263" cy="1782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8" descr="https://gazeta-prioskolye.ru/attachments/d4e9574fdf2f6648097e80c8935ee46e5c37c7f7/store/crop/0/53/1024/576/800/0/0/0/636abc3fa0e363e9bbf5f9a5586d8a9f0763ab8a6fa7982f3687d07ef2df/%D1%86%D0%BC%D0%B8+%282%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77507" y="3381840"/>
            <a:ext cx="2592288" cy="1458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 descr="https://sun9-64.userapi.com/impg/0wMxVpgJc-3-VxwanxodCXjRU1OY1sCpcfH3WQ/m_RlmNFsV8Y.jpg?size=1080x712&amp;quality=95&amp;sign=f7b72a26ec88f1811243bd3f8935048b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65163" y="3213524"/>
            <a:ext cx="2255484" cy="1486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764563" y="1329612"/>
            <a:ext cx="2376264" cy="594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rmAutofit fontScale="90000"/>
          </a:bodyPr>
          <a:lstStyle/>
          <a:p>
            <a:pPr algn="ctr" defTabSz="685800">
              <a:spcBef>
                <a:spcPct val="0"/>
              </a:spcBef>
              <a:buClrTx/>
              <a:defRPr/>
            </a:pPr>
            <a:r>
              <a:rPr lang="ru-RU" sz="2100" b="1" kern="1200" dirty="0"/>
              <a:t>Более 1000 писем </a:t>
            </a:r>
            <a:endParaRPr lang="ru-RU" sz="2100" b="1" kern="1200" dirty="0"/>
          </a:p>
        </p:txBody>
      </p:sp>
    </p:spTree>
    <p:extLst>
      <p:ext uri="{BB962C8B-B14F-4D97-AF65-F5344CB8AC3E}">
        <p14:creationId xmlns:p14="http://schemas.microsoft.com/office/powerpoint/2010/main" val="257196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" y="0"/>
            <a:ext cx="9137654" cy="5143500"/>
          </a:xfrm>
          <a:prstGeom prst="rect">
            <a:avLst/>
          </a:prstGeom>
        </p:spPr>
      </p:pic>
      <p:pic>
        <p:nvPicPr>
          <p:cNvPr id="2062" name="Picture 14" descr="https://sun9-64.userapi.com/impg/qCPfxyWh4GGIcILP5e2rmkoHMIokJ6SKx2q-nA/n3_fQQaXEwI.jpg?size=1280x576&amp;quality=95&amp;sign=d829d8e64b48ea34ed8b55ab540504de&amp;type=album"/>
          <p:cNvPicPr>
            <a:picLocks noChangeAspect="1" noChangeArrowheads="1"/>
          </p:cNvPicPr>
          <p:nvPr/>
        </p:nvPicPr>
        <p:blipFill>
          <a:blip r:embed="rId3" cstate="print"/>
          <a:srcRect l="9789" r="9941"/>
          <a:stretch>
            <a:fillRect/>
          </a:stretch>
        </p:blipFill>
        <p:spPr bwMode="auto">
          <a:xfrm>
            <a:off x="1317522" y="3097081"/>
            <a:ext cx="2916324" cy="16349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64" name="Picture 16" descr="https://sun9-63.userapi.com/impg/qRiJFHibDRHMwHGHVaO9gjUOR5wd8_GSZjVbkw/_H6523dYaDs.jpg?size=1280x576&amp;quality=95&amp;sign=224daea9e4ca818edb376fe0ae18bb1c&amp;type=album"/>
          <p:cNvPicPr>
            <a:picLocks noChangeAspect="1" noChangeArrowheads="1"/>
          </p:cNvPicPr>
          <p:nvPr/>
        </p:nvPicPr>
        <p:blipFill>
          <a:blip r:embed="rId4" cstate="print"/>
          <a:srcRect l="10191" r="10547"/>
          <a:stretch>
            <a:fillRect/>
          </a:stretch>
        </p:blipFill>
        <p:spPr bwMode="auto">
          <a:xfrm>
            <a:off x="4289487" y="304967"/>
            <a:ext cx="2948881" cy="16741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68" name="Picture 20" descr="https://sun9-80.userapi.com/impg/90ch-7QZrOMEIbv7GQoF2W_CIvgUvrUCyqcdNg/rjtzH8wcl4s.jpg?size=1280x576&amp;quality=95&amp;sign=c8c5323c6ee270f1d61da8467127683b&amp;type=album"/>
          <p:cNvPicPr>
            <a:picLocks noChangeAspect="1" noChangeArrowheads="1"/>
          </p:cNvPicPr>
          <p:nvPr/>
        </p:nvPicPr>
        <p:blipFill>
          <a:blip r:embed="rId5" cstate="print"/>
          <a:srcRect l="10585" r="10953"/>
          <a:stretch>
            <a:fillRect/>
          </a:stretch>
        </p:blipFill>
        <p:spPr bwMode="auto">
          <a:xfrm>
            <a:off x="5361548" y="3097081"/>
            <a:ext cx="2970330" cy="17035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72" name="Picture 24" descr="https://sun9-42.userapi.com/impg/jhmofuZE_VycLwf3we1Xa7zPGnBgwmPD5ui5mQ/JpSdV_BLIC4.jpg?size=809x1080&amp;quality=95&amp;sign=cbf0c7ac1cf945dd5ca4953057a3901d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6423" y="249492"/>
            <a:ext cx="1782198" cy="23792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1765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" y="0"/>
            <a:ext cx="9137654" cy="5143500"/>
          </a:xfrm>
          <a:prstGeom prst="rect">
            <a:avLst/>
          </a:prstGeom>
        </p:spPr>
      </p:pic>
      <p:pic>
        <p:nvPicPr>
          <p:cNvPr id="1034" name="Picture 10" descr="https://sun1-94.userapi.com/impg/bI3iPdxlzqrYFcg36iebO8Z5ZGSe5QQ-g6INzQ/cPzziyCxewo.jpg?size=1080x783&amp;quality=95&amp;sign=22d4d1864245be7bc344d54d4abdb957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3435847"/>
            <a:ext cx="1674186" cy="14541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https://sun1-14.userapi.com/impg/ghi2jHVfD_aKcHYK1A2tkm1ttBErywP5NMhx9Q/RXq_crh0Dig.jpg?size=810x1080&amp;quality=95&amp;sign=d8e4902ae0a2fb1404d2beff3661e7df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1599643"/>
            <a:ext cx="1512168" cy="1774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https://sun1-15.userapi.com/impg/PXzHg2eJ4hXEiXStusxa6C1dUG2C55nO7DVXjg/eTZ1bz1Gf6c.jpg?size=1280x577&amp;quality=95&amp;sign=994f5495c4e22165f356b617e68060ef&amp;type=album"/>
          <p:cNvPicPr>
            <a:picLocks noChangeAspect="1" noChangeArrowheads="1"/>
          </p:cNvPicPr>
          <p:nvPr/>
        </p:nvPicPr>
        <p:blipFill>
          <a:blip r:embed="rId5" cstate="print"/>
          <a:srcRect l="23857"/>
          <a:stretch>
            <a:fillRect/>
          </a:stretch>
        </p:blipFill>
        <p:spPr bwMode="auto">
          <a:xfrm>
            <a:off x="1277634" y="141480"/>
            <a:ext cx="2371816" cy="1404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6" name="Picture 12" descr="https://sun9-23.userapi.com/impg/sF907voyhvhD7XRGZ72ot7jkJI7r37x-KGvJxg/taAtxSnMdJY.jpg?size=1280x720&amp;quality=95&amp;sign=5c35de15337b7c5d2b36389e904498d5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61910" y="141480"/>
            <a:ext cx="2118236" cy="1404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8" name="Picture 14" descr="https://sun9-87.userapi.com/impg/wYwMueoYxoaoQWc0blfnXRBmtDXmxnnNI7TsiA/Or5mS9Vjatk.jpg?size=1280x960&amp;quality=95&amp;sign=539d4ec5dd48ce2ad78eeaa123701535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44109" y="3273828"/>
            <a:ext cx="2232248" cy="16741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22" descr="https://sun9-23.userapi.com/impg/bHNetv-6mKqpqNyxNiwss2kkva60QIxIkAuP5Q/4ipINLKIJo8.jpg?size=1280x768&amp;quality=95&amp;sign=873f62aa7ea286ed9d7d7df08880c569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22150" y="141480"/>
            <a:ext cx="1944216" cy="1404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2" descr="https://sun9-34.userapi.com/impg/qzcdEm4ljofbvpP1PLbAnTf8sHL1dWQ7id_7Eg/_v6424xgFo4.jpg?size=1080x590&amp;quality=95&amp;sign=060b17c20748a1a182a9de0973c783e2&amp;type=albu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59833" y="3273828"/>
            <a:ext cx="2390909" cy="16201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40" name="Picture 16" descr="https://sun9-85.userapi.com/impg/4slBiGpcX2AKUP_5Y_EkcoawzM4wLnhF617l5A/ZRdyYsmWSXM.jpg?size=486x1080&amp;quality=95&amp;sign=a4712cc22442ee63d9a04fd0de9c32f2&amp;type=album"/>
          <p:cNvPicPr>
            <a:picLocks noChangeAspect="1" noChangeArrowheads="1"/>
          </p:cNvPicPr>
          <p:nvPr/>
        </p:nvPicPr>
        <p:blipFill>
          <a:blip r:embed="rId10" cstate="print"/>
          <a:srcRect t="33728" b="33373"/>
          <a:stretch>
            <a:fillRect/>
          </a:stretch>
        </p:blipFill>
        <p:spPr bwMode="auto">
          <a:xfrm>
            <a:off x="2897814" y="1599643"/>
            <a:ext cx="2286205" cy="16714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42" name="Picture 18" descr="https://sun9-39.userapi.com/impg/o2TSk0XvzkMiU2LnmdxGYxsM2HGsp1IIeeDyYg/Dn1mGk52rO8.jpg?size=1280x960&amp;quality=96&amp;sign=c688d6dcf340a1210d0b65aab98f3275&amp;type=album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74078" y="1599642"/>
            <a:ext cx="2538282" cy="16201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7134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" y="0"/>
            <a:ext cx="9137654" cy="5143500"/>
          </a:xfrm>
          <a:prstGeom prst="rect">
            <a:avLst/>
          </a:prstGeom>
        </p:spPr>
      </p:pic>
      <p:pic>
        <p:nvPicPr>
          <p:cNvPr id="16392" name="Picture 8" descr="https://sun9-30.userapi.com/impg/qU1NGsbpATqF7u50zcCUPvrzfr1sKBG4fdYGIQ/4PCHi61VNig.jpg?size=486x1080&amp;quality=95&amp;sign=ca728ba05f4712ac13614d9f53c31475&amp;type=album"/>
          <p:cNvPicPr>
            <a:picLocks noChangeAspect="1" noChangeArrowheads="1"/>
          </p:cNvPicPr>
          <p:nvPr/>
        </p:nvPicPr>
        <p:blipFill>
          <a:blip r:embed="rId3" cstate="print"/>
          <a:srcRect t="28966" b="13073"/>
          <a:stretch>
            <a:fillRect/>
          </a:stretch>
        </p:blipFill>
        <p:spPr bwMode="auto">
          <a:xfrm>
            <a:off x="602559" y="206794"/>
            <a:ext cx="1512168" cy="19477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12" descr="https://gazeta-prioskolye.ru/attachments/6c26e2a61f50a3756d5f7acfe9ebfb133c5ea190/store/crop/0/81/1024/576/800/0/0/0/6bcde8b38bfaa610727f60ec3963427744ebb02fd05f8c8e4434c49356e4/%D1%82%D0%BE%D1%81%D0%B8%D1%81%D0%B0%D0%B5%D0%B2%D0%B0+%286%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632" y="3368305"/>
            <a:ext cx="2808312" cy="1579675"/>
          </a:xfrm>
          <a:prstGeom prst="rect">
            <a:avLst/>
          </a:prstGeom>
          <a:noFill/>
        </p:spPr>
      </p:pic>
      <p:pic>
        <p:nvPicPr>
          <p:cNvPr id="16398" name="Picture 14" descr="https://sun9-56.userapi.com/impg/2JyfRUk6-nAgNk1etAeqhF7GlFDYLwwXmELPBA/l6XJwY61yoM.jpg?size=810x1080&amp;quality=95&amp;sign=1cca5d867072158f9157fd46744067bd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29862" y="141480"/>
            <a:ext cx="1728192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404" name="Picture 20" descr="https://sun9-81.userapi.com/impg/dE6goiliJuYedPUks58UA4_0QukfiyorPYi7nw/qGWzdZE_UmA.jpg?size=1280x853&amp;quality=95&amp;sign=a4176ebb828bf31a7726b89e50fb1d9b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84097" y="3417889"/>
            <a:ext cx="2512514" cy="1674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408" name="Picture 24" descr="https://sun1-17.userapi.com/impg/ur4LfKAHcmwbxBJyohb9wZYavUTtmG3YwBMPNQ/jwUnCKtYWik.jpg?size=810x1080&amp;quality=95&amp;sign=40354976f5e627f94e32c1b3ad679cb4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8144" y="195486"/>
            <a:ext cx="1523768" cy="2031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521550" y="2186311"/>
            <a:ext cx="1674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Группа </a:t>
            </a:r>
          </a:p>
          <a:p>
            <a:pPr algn="ctr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Чернянка – фронту</a:t>
            </a:r>
            <a:endPara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75856" y="1869672"/>
            <a:ext cx="1674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 пионеров </a:t>
            </a:r>
          </a:p>
          <a:p>
            <a:pPr algn="ctr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школьников</a:t>
            </a:r>
            <a:endPara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24733" y="3920021"/>
            <a:ext cx="1674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ТОС </a:t>
            </a:r>
          </a:p>
          <a:p>
            <a:pPr algn="ctr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 гостях у сказки»</a:t>
            </a:r>
            <a:endPara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86451" y="2988989"/>
            <a:ext cx="1674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 пионеров </a:t>
            </a:r>
          </a:p>
          <a:p>
            <a:pPr algn="ctr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школьников</a:t>
            </a:r>
            <a:endPara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410" name="Picture 26" descr="https://sun1-84.userapi.com/impg/dGAmLTETmgTQ6smOQ0BNxsBmeKiWzcYi2mKmgg/j7Xs-Ph7rZI.jpg?size=810x1080&amp;quality=95&amp;sign=a392ec0820d06fbd65e9c09ba0910b4b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86751" y="2154510"/>
            <a:ext cx="1350150" cy="1800200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5792935" y="76194"/>
            <a:ext cx="1674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Группа «Сеть Победы»</a:t>
            </a:r>
            <a:endPara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41695" y="3052978"/>
            <a:ext cx="16741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ТОС им. Исаева</a:t>
            </a:r>
            <a:endPara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643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6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Определение волонтерской деятельности</a:t>
            </a:r>
            <a:endParaRPr dirty="0"/>
          </a:p>
        </p:txBody>
      </p:sp>
      <p:sp>
        <p:nvSpPr>
          <p:cNvPr id="396" name="Google Shape;396;p16"/>
          <p:cNvSpPr txBox="1">
            <a:spLocks noGrp="1"/>
          </p:cNvSpPr>
          <p:nvPr>
            <p:ph type="body" idx="1"/>
          </p:nvPr>
        </p:nvSpPr>
        <p:spPr>
          <a:xfrm>
            <a:off x="2458761" y="1970586"/>
            <a:ext cx="2969619" cy="21058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ru-RU" sz="1400" dirty="0"/>
              <a:t>1. Помощь своим бабушке и дедушке по хозяйству; </a:t>
            </a:r>
            <a:br>
              <a:rPr lang="ru-RU" sz="1400" dirty="0"/>
            </a:br>
            <a:r>
              <a:rPr lang="ru-RU" sz="1400" dirty="0"/>
              <a:t>2. Благоустройство территории детского дома; </a:t>
            </a:r>
            <a:br>
              <a:rPr lang="ru-RU" sz="1400" dirty="0"/>
            </a:br>
            <a:r>
              <a:rPr lang="ru-RU" sz="1400" dirty="0"/>
              <a:t>3. Организация утренника в детском саду, где находится твой брат; </a:t>
            </a:r>
            <a:br>
              <a:rPr lang="ru-RU" sz="1400" dirty="0"/>
            </a:br>
            <a:r>
              <a:rPr lang="ru-RU" sz="1400" dirty="0"/>
              <a:t>4. Обязательное участие в экологической акции для получения положительной оценки на экзамене; 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endParaRPr lang="ru-RU" sz="14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ru-RU" sz="14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/>
          </a:p>
          <a:p>
            <a:pPr marL="0" lvl="0" indent="0" algn="l" rtl="0">
              <a:spcBef>
                <a:spcPts val="600"/>
              </a:spcBef>
              <a:spcAft>
                <a:spcPts val="1000"/>
              </a:spcAft>
              <a:buNone/>
            </a:pPr>
            <a:endParaRPr sz="2000" dirty="0">
              <a:solidFill>
                <a:srgbClr val="4A5C65"/>
              </a:solidFill>
            </a:endParaRPr>
          </a:p>
        </p:txBody>
      </p:sp>
      <p:sp>
        <p:nvSpPr>
          <p:cNvPr id="397" name="Google Shape;397;p16"/>
          <p:cNvSpPr txBox="1">
            <a:spLocks noGrp="1"/>
          </p:cNvSpPr>
          <p:nvPr>
            <p:ph type="body" idx="2"/>
          </p:nvPr>
        </p:nvSpPr>
        <p:spPr>
          <a:xfrm>
            <a:off x="5331083" y="1970586"/>
            <a:ext cx="3156011" cy="2081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000"/>
              </a:spcAft>
              <a:buNone/>
            </a:pPr>
            <a:r>
              <a:rPr lang="ru-RU" sz="1400" dirty="0">
                <a:solidFill>
                  <a:srgbClr val="4A5C65"/>
                </a:solidFill>
              </a:rPr>
              <a:t>5. Участие активистов в субботнике; </a:t>
            </a:r>
            <a:br>
              <a:rPr lang="ru-RU" sz="1400" dirty="0">
                <a:solidFill>
                  <a:srgbClr val="4A5C65"/>
                </a:solidFill>
              </a:rPr>
            </a:br>
            <a:r>
              <a:rPr lang="ru-RU" sz="1400" dirty="0">
                <a:solidFill>
                  <a:srgbClr val="4A5C65"/>
                </a:solidFill>
              </a:rPr>
              <a:t>6. Получение денежной компенсации за проезд до места проведения акции; </a:t>
            </a:r>
            <a:br>
              <a:rPr lang="ru-RU" sz="1400" dirty="0">
                <a:solidFill>
                  <a:srgbClr val="4A5C65"/>
                </a:solidFill>
              </a:rPr>
            </a:br>
            <a:r>
              <a:rPr lang="ru-RU" sz="1400" dirty="0">
                <a:solidFill>
                  <a:srgbClr val="4A5C65"/>
                </a:solidFill>
              </a:rPr>
              <a:t>7. Получение денежного вознаграждения за организацию мероприятия; </a:t>
            </a:r>
            <a:br>
              <a:rPr lang="ru-RU" sz="1400" dirty="0">
                <a:solidFill>
                  <a:srgbClr val="4A5C65"/>
                </a:solidFill>
              </a:rPr>
            </a:br>
            <a:r>
              <a:rPr lang="ru-RU" sz="1400" dirty="0">
                <a:solidFill>
                  <a:srgbClr val="4A5C65"/>
                </a:solidFill>
              </a:rPr>
              <a:t>8. Перевел пожилого человека через дорогу; </a:t>
            </a:r>
            <a:br>
              <a:rPr lang="ru-RU" sz="1400" dirty="0">
                <a:solidFill>
                  <a:srgbClr val="4A5C65"/>
                </a:solidFill>
              </a:rPr>
            </a:br>
            <a:r>
              <a:rPr lang="ru-RU" sz="1400" dirty="0">
                <a:solidFill>
                  <a:srgbClr val="4A5C65"/>
                </a:solidFill>
              </a:rPr>
              <a:t>9. Участие в акциях организации «Волонтеров победы» </a:t>
            </a:r>
          </a:p>
          <a:p>
            <a:pPr marL="0" lvl="0" indent="0" algn="l" rtl="0">
              <a:spcBef>
                <a:spcPts val="600"/>
              </a:spcBef>
              <a:spcAft>
                <a:spcPts val="1000"/>
              </a:spcAft>
              <a:buNone/>
            </a:pPr>
            <a:endParaRPr sz="1400" dirty="0">
              <a:solidFill>
                <a:srgbClr val="4A5C65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663" y="-444637"/>
            <a:ext cx="2405006" cy="24050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800" y="3904891"/>
            <a:ext cx="1655067" cy="16550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984" y="2602550"/>
            <a:ext cx="1655067" cy="165506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45083" y="102639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50000"/>
                  </a:schemeClr>
                </a:solidFill>
              </a:rPr>
              <a:t>Выберите примеры, подходящие под определение волонтерской деятельности: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99" y="2362341"/>
            <a:ext cx="1655067" cy="1655067"/>
          </a:xfrm>
          <a:prstGeom prst="rect">
            <a:avLst/>
          </a:prstGeom>
        </p:spPr>
      </p:pic>
      <p:sp>
        <p:nvSpPr>
          <p:cNvPr id="12" name="Google Shape;1084;p43"/>
          <p:cNvSpPr/>
          <p:nvPr/>
        </p:nvSpPr>
        <p:spPr>
          <a:xfrm>
            <a:off x="413490" y="4022338"/>
            <a:ext cx="842037" cy="710086"/>
          </a:xfrm>
          <a:custGeom>
            <a:avLst/>
            <a:gdLst/>
            <a:ahLst/>
            <a:cxnLst/>
            <a:rect l="l" t="t" r="r" b="b"/>
            <a:pathLst>
              <a:path w="6674" h="5928" extrusionOk="0">
                <a:moveTo>
                  <a:pt x="2443" y="0"/>
                </a:moveTo>
                <a:lnTo>
                  <a:pt x="2275" y="37"/>
                </a:lnTo>
                <a:lnTo>
                  <a:pt x="2126" y="93"/>
                </a:lnTo>
                <a:lnTo>
                  <a:pt x="1995" y="187"/>
                </a:lnTo>
                <a:lnTo>
                  <a:pt x="1846" y="336"/>
                </a:lnTo>
                <a:lnTo>
                  <a:pt x="1753" y="503"/>
                </a:lnTo>
                <a:lnTo>
                  <a:pt x="1697" y="690"/>
                </a:lnTo>
                <a:lnTo>
                  <a:pt x="1660" y="876"/>
                </a:lnTo>
                <a:lnTo>
                  <a:pt x="1678" y="1063"/>
                </a:lnTo>
                <a:lnTo>
                  <a:pt x="1716" y="1249"/>
                </a:lnTo>
                <a:lnTo>
                  <a:pt x="1809" y="1417"/>
                </a:lnTo>
                <a:lnTo>
                  <a:pt x="1921" y="1566"/>
                </a:lnTo>
                <a:lnTo>
                  <a:pt x="3188" y="2889"/>
                </a:lnTo>
                <a:lnTo>
                  <a:pt x="3263" y="2945"/>
                </a:lnTo>
                <a:lnTo>
                  <a:pt x="3337" y="2964"/>
                </a:lnTo>
                <a:lnTo>
                  <a:pt x="3412" y="2945"/>
                </a:lnTo>
                <a:lnTo>
                  <a:pt x="3487" y="2889"/>
                </a:lnTo>
                <a:lnTo>
                  <a:pt x="4754" y="1566"/>
                </a:lnTo>
                <a:lnTo>
                  <a:pt x="4866" y="1417"/>
                </a:lnTo>
                <a:lnTo>
                  <a:pt x="4940" y="1249"/>
                </a:lnTo>
                <a:lnTo>
                  <a:pt x="4996" y="1063"/>
                </a:lnTo>
                <a:lnTo>
                  <a:pt x="5015" y="876"/>
                </a:lnTo>
                <a:lnTo>
                  <a:pt x="4978" y="690"/>
                </a:lnTo>
                <a:lnTo>
                  <a:pt x="4922" y="503"/>
                </a:lnTo>
                <a:lnTo>
                  <a:pt x="4810" y="336"/>
                </a:lnTo>
                <a:lnTo>
                  <a:pt x="4679" y="187"/>
                </a:lnTo>
                <a:lnTo>
                  <a:pt x="4549" y="93"/>
                </a:lnTo>
                <a:lnTo>
                  <a:pt x="4381" y="37"/>
                </a:lnTo>
                <a:lnTo>
                  <a:pt x="4232" y="0"/>
                </a:lnTo>
                <a:lnTo>
                  <a:pt x="4064" y="0"/>
                </a:lnTo>
                <a:lnTo>
                  <a:pt x="3897" y="19"/>
                </a:lnTo>
                <a:lnTo>
                  <a:pt x="3747" y="75"/>
                </a:lnTo>
                <a:lnTo>
                  <a:pt x="3598" y="168"/>
                </a:lnTo>
                <a:lnTo>
                  <a:pt x="3468" y="280"/>
                </a:lnTo>
                <a:lnTo>
                  <a:pt x="3337" y="429"/>
                </a:lnTo>
                <a:lnTo>
                  <a:pt x="3207" y="280"/>
                </a:lnTo>
                <a:lnTo>
                  <a:pt x="3076" y="168"/>
                </a:lnTo>
                <a:lnTo>
                  <a:pt x="2927" y="75"/>
                </a:lnTo>
                <a:lnTo>
                  <a:pt x="2778" y="19"/>
                </a:lnTo>
                <a:lnTo>
                  <a:pt x="2610" y="0"/>
                </a:lnTo>
                <a:close/>
                <a:moveTo>
                  <a:pt x="2219" y="3691"/>
                </a:moveTo>
                <a:lnTo>
                  <a:pt x="1995" y="3728"/>
                </a:lnTo>
                <a:lnTo>
                  <a:pt x="1772" y="3784"/>
                </a:lnTo>
                <a:lnTo>
                  <a:pt x="1548" y="3877"/>
                </a:lnTo>
                <a:lnTo>
                  <a:pt x="1362" y="4008"/>
                </a:lnTo>
                <a:lnTo>
                  <a:pt x="821" y="4436"/>
                </a:lnTo>
                <a:lnTo>
                  <a:pt x="187" y="4436"/>
                </a:lnTo>
                <a:lnTo>
                  <a:pt x="113" y="4455"/>
                </a:lnTo>
                <a:lnTo>
                  <a:pt x="57" y="4492"/>
                </a:lnTo>
                <a:lnTo>
                  <a:pt x="1" y="4548"/>
                </a:lnTo>
                <a:lnTo>
                  <a:pt x="1" y="4623"/>
                </a:lnTo>
                <a:lnTo>
                  <a:pt x="1" y="5741"/>
                </a:lnTo>
                <a:lnTo>
                  <a:pt x="1" y="5816"/>
                </a:lnTo>
                <a:lnTo>
                  <a:pt x="57" y="5872"/>
                </a:lnTo>
                <a:lnTo>
                  <a:pt x="113" y="5909"/>
                </a:lnTo>
                <a:lnTo>
                  <a:pt x="187" y="5928"/>
                </a:lnTo>
                <a:lnTo>
                  <a:pt x="4325" y="5928"/>
                </a:lnTo>
                <a:lnTo>
                  <a:pt x="4437" y="5909"/>
                </a:lnTo>
                <a:lnTo>
                  <a:pt x="4568" y="5890"/>
                </a:lnTo>
                <a:lnTo>
                  <a:pt x="4679" y="5834"/>
                </a:lnTo>
                <a:lnTo>
                  <a:pt x="4791" y="5760"/>
                </a:lnTo>
                <a:lnTo>
                  <a:pt x="6543" y="4362"/>
                </a:lnTo>
                <a:lnTo>
                  <a:pt x="6599" y="4306"/>
                </a:lnTo>
                <a:lnTo>
                  <a:pt x="6637" y="4231"/>
                </a:lnTo>
                <a:lnTo>
                  <a:pt x="6674" y="4157"/>
                </a:lnTo>
                <a:lnTo>
                  <a:pt x="6674" y="4082"/>
                </a:lnTo>
                <a:lnTo>
                  <a:pt x="6674" y="4008"/>
                </a:lnTo>
                <a:lnTo>
                  <a:pt x="6655" y="3933"/>
                </a:lnTo>
                <a:lnTo>
                  <a:pt x="6618" y="3859"/>
                </a:lnTo>
                <a:lnTo>
                  <a:pt x="6543" y="3784"/>
                </a:lnTo>
                <a:lnTo>
                  <a:pt x="6506" y="3747"/>
                </a:lnTo>
                <a:lnTo>
                  <a:pt x="6432" y="3728"/>
                </a:lnTo>
                <a:lnTo>
                  <a:pt x="6376" y="3709"/>
                </a:lnTo>
                <a:lnTo>
                  <a:pt x="6301" y="3709"/>
                </a:lnTo>
                <a:lnTo>
                  <a:pt x="6171" y="3728"/>
                </a:lnTo>
                <a:lnTo>
                  <a:pt x="6115" y="3747"/>
                </a:lnTo>
                <a:lnTo>
                  <a:pt x="6059" y="3784"/>
                </a:lnTo>
                <a:lnTo>
                  <a:pt x="4978" y="4641"/>
                </a:lnTo>
                <a:lnTo>
                  <a:pt x="4885" y="4716"/>
                </a:lnTo>
                <a:lnTo>
                  <a:pt x="4773" y="4772"/>
                </a:lnTo>
                <a:lnTo>
                  <a:pt x="4642" y="4809"/>
                </a:lnTo>
                <a:lnTo>
                  <a:pt x="3095" y="4809"/>
                </a:lnTo>
                <a:lnTo>
                  <a:pt x="3039" y="4772"/>
                </a:lnTo>
                <a:lnTo>
                  <a:pt x="2983" y="4716"/>
                </a:lnTo>
                <a:lnTo>
                  <a:pt x="2965" y="4660"/>
                </a:lnTo>
                <a:lnTo>
                  <a:pt x="2965" y="4586"/>
                </a:lnTo>
                <a:lnTo>
                  <a:pt x="3002" y="4511"/>
                </a:lnTo>
                <a:lnTo>
                  <a:pt x="3076" y="4455"/>
                </a:lnTo>
                <a:lnTo>
                  <a:pt x="3151" y="4436"/>
                </a:lnTo>
                <a:lnTo>
                  <a:pt x="4120" y="4436"/>
                </a:lnTo>
                <a:lnTo>
                  <a:pt x="4195" y="4418"/>
                </a:lnTo>
                <a:lnTo>
                  <a:pt x="4307" y="4362"/>
                </a:lnTo>
                <a:lnTo>
                  <a:pt x="4363" y="4306"/>
                </a:lnTo>
                <a:lnTo>
                  <a:pt x="4400" y="4250"/>
                </a:lnTo>
                <a:lnTo>
                  <a:pt x="4419" y="4194"/>
                </a:lnTo>
                <a:lnTo>
                  <a:pt x="4437" y="4138"/>
                </a:lnTo>
                <a:lnTo>
                  <a:pt x="4456" y="4045"/>
                </a:lnTo>
                <a:lnTo>
                  <a:pt x="4437" y="3970"/>
                </a:lnTo>
                <a:lnTo>
                  <a:pt x="4400" y="3896"/>
                </a:lnTo>
                <a:lnTo>
                  <a:pt x="4363" y="3821"/>
                </a:lnTo>
                <a:lnTo>
                  <a:pt x="4307" y="3784"/>
                </a:lnTo>
                <a:lnTo>
                  <a:pt x="4232" y="3728"/>
                </a:lnTo>
                <a:lnTo>
                  <a:pt x="4158" y="3709"/>
                </a:lnTo>
                <a:lnTo>
                  <a:pt x="4083" y="36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0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Признаки волонтерской деятельности</a:t>
            </a:r>
            <a:endParaRPr dirty="0"/>
          </a:p>
        </p:txBody>
      </p:sp>
      <p:sp>
        <p:nvSpPr>
          <p:cNvPr id="424" name="Google Shape;424;p20"/>
          <p:cNvSpPr txBox="1">
            <a:spLocks noGrp="1"/>
          </p:cNvSpPr>
          <p:nvPr>
            <p:ph type="body" idx="1"/>
          </p:nvPr>
        </p:nvSpPr>
        <p:spPr>
          <a:xfrm>
            <a:off x="3052385" y="418063"/>
            <a:ext cx="5507761" cy="43907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buFontTx/>
              <a:buChar char="-"/>
            </a:pPr>
            <a:r>
              <a:rPr lang="ru-RU" sz="1800" b="1" dirty="0">
                <a:latin typeface="+mj-lt"/>
              </a:rPr>
              <a:t>Создание пользы для общества за пределами круга семьи – волонтер выходит за рамки своих повседневных обязанностей;</a:t>
            </a:r>
          </a:p>
          <a:p>
            <a:pPr marL="342900" indent="-342900">
              <a:buFontTx/>
              <a:buChar char="-"/>
            </a:pPr>
            <a:endParaRPr lang="ru-RU" sz="1600" b="1" dirty="0">
              <a:latin typeface="+mn-lt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 dirty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20" y="-207991"/>
            <a:ext cx="2039308" cy="20393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379" y="2302274"/>
            <a:ext cx="1655067" cy="16550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706" y="2356184"/>
            <a:ext cx="1944516" cy="19445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822" y="3470412"/>
            <a:ext cx="2309024" cy="230902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88198" y="3291978"/>
            <a:ext cx="60111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buClr>
                <a:srgbClr val="A6BCC9"/>
              </a:buClr>
              <a:buSzPts val="2000"/>
              <a:buFontTx/>
              <a:buChar char="-"/>
            </a:pPr>
            <a:r>
              <a:rPr lang="ru-RU" sz="1800" b="1" dirty="0" err="1">
                <a:solidFill>
                  <a:srgbClr val="4A5C65"/>
                </a:solidFill>
                <a:latin typeface="+mj-lt"/>
                <a:sym typeface="Lato Light"/>
              </a:rPr>
              <a:t>Волонтерство</a:t>
            </a:r>
            <a:r>
              <a:rPr lang="ru-RU" sz="1800" b="1" dirty="0">
                <a:solidFill>
                  <a:srgbClr val="4A5C65"/>
                </a:solidFill>
                <a:latin typeface="+mj-lt"/>
                <a:sym typeface="Lato Light"/>
              </a:rPr>
              <a:t> преимущественно организованная деятельность, но можно действовать без регистрации в какой-либо организации.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286075" y="2356184"/>
            <a:ext cx="55391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buClr>
                <a:srgbClr val="A6BCC9"/>
              </a:buClr>
              <a:buSzPts val="2000"/>
              <a:buFontTx/>
              <a:buChar char="-"/>
            </a:pPr>
            <a:r>
              <a:rPr lang="ru-RU" sz="1800" b="1" dirty="0">
                <a:solidFill>
                  <a:srgbClr val="4A5C65"/>
                </a:solidFill>
                <a:sym typeface="Lato Light"/>
              </a:rPr>
              <a:t>Поощрение за волонтерскую деятельность носит нематериальный характер, но могут компенсироваться личные затраты;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703033" y="1728655"/>
            <a:ext cx="57199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buClr>
                <a:srgbClr val="A6BCC9"/>
              </a:buClr>
              <a:buSzPts val="2000"/>
              <a:buFontTx/>
              <a:buChar char="-"/>
            </a:pPr>
            <a:r>
              <a:rPr lang="ru-RU" sz="1800" b="1" dirty="0">
                <a:solidFill>
                  <a:srgbClr val="4A5C65"/>
                </a:solidFill>
                <a:sym typeface="Lato Light"/>
              </a:rPr>
              <a:t>Помощь оказывается добровольно без внешнего принуждения;</a:t>
            </a:r>
          </a:p>
        </p:txBody>
      </p:sp>
      <p:sp>
        <p:nvSpPr>
          <p:cNvPr id="13" name="Солнце 12"/>
          <p:cNvSpPr/>
          <p:nvPr/>
        </p:nvSpPr>
        <p:spPr>
          <a:xfrm>
            <a:off x="3071717" y="633229"/>
            <a:ext cx="237520" cy="230071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олнце 16"/>
          <p:cNvSpPr/>
          <p:nvPr/>
        </p:nvSpPr>
        <p:spPr>
          <a:xfrm>
            <a:off x="2758949" y="1792482"/>
            <a:ext cx="237520" cy="230071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олнце 17"/>
          <p:cNvSpPr/>
          <p:nvPr/>
        </p:nvSpPr>
        <p:spPr>
          <a:xfrm>
            <a:off x="2350340" y="2458846"/>
            <a:ext cx="237520" cy="230071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олнце 18"/>
          <p:cNvSpPr/>
          <p:nvPr/>
        </p:nvSpPr>
        <p:spPr>
          <a:xfrm>
            <a:off x="1205040" y="3430761"/>
            <a:ext cx="237520" cy="230071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8"/>
          <p:cNvSpPr txBox="1">
            <a:spLocks noGrp="1"/>
          </p:cNvSpPr>
          <p:nvPr>
            <p:ph type="ctrTitle"/>
          </p:nvPr>
        </p:nvSpPr>
        <p:spPr>
          <a:xfrm>
            <a:off x="2886100" y="1888150"/>
            <a:ext cx="3573222" cy="127601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/>
              <a:t>Как стать волонтером?</a:t>
            </a:r>
            <a:endParaRPr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958" y="-497919"/>
            <a:ext cx="2999718" cy="29997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406" y="3644547"/>
            <a:ext cx="1655067" cy="16550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356" y="3380924"/>
            <a:ext cx="2135452" cy="21354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512" y="2266987"/>
            <a:ext cx="2405006" cy="24050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82" y="233398"/>
            <a:ext cx="2268401" cy="226840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9"/>
          <p:cNvSpPr txBox="1">
            <a:spLocks noGrp="1"/>
          </p:cNvSpPr>
          <p:nvPr>
            <p:ph type="body" idx="1"/>
          </p:nvPr>
        </p:nvSpPr>
        <p:spPr>
          <a:xfrm>
            <a:off x="1242275" y="1704600"/>
            <a:ext cx="66597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1000"/>
              </a:spcAft>
              <a:buNone/>
            </a:pPr>
            <a:r>
              <a:rPr lang="ru-RU" sz="4800" dirty="0" err="1"/>
              <a:t>Волонтёрству</a:t>
            </a:r>
            <a:r>
              <a:rPr lang="ru-RU" sz="4800" dirty="0"/>
              <a:t> возраст не помеха</a:t>
            </a:r>
            <a:r>
              <a:rPr lang="ru-RU" dirty="0"/>
              <a:t>!</a:t>
            </a:r>
            <a:endParaRPr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220" y="510375"/>
            <a:ext cx="1073223" cy="10732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72" y="3703931"/>
            <a:ext cx="2000577" cy="20005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082" y="-264049"/>
            <a:ext cx="849288" cy="8492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8FCC51-E885-440E-9E94-C40610EF8F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98460" y="3441611"/>
            <a:ext cx="1801376" cy="180137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1"/>
          <p:cNvSpPr txBox="1">
            <a:spLocks noGrp="1"/>
          </p:cNvSpPr>
          <p:nvPr>
            <p:ph type="ctrTitle" idx="4294967295"/>
          </p:nvPr>
        </p:nvSpPr>
        <p:spPr>
          <a:xfrm>
            <a:off x="2487100" y="3130845"/>
            <a:ext cx="4134418" cy="62134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1800" b="1" dirty="0"/>
              <a:t>Серебряные волонтеры </a:t>
            </a:r>
            <a:r>
              <a:rPr lang="ru-RU" sz="1800" dirty="0"/>
              <a:t/>
            </a:r>
            <a:br>
              <a:rPr lang="ru-RU" sz="1800" dirty="0"/>
            </a:br>
            <a:endParaRPr sz="1800" dirty="0"/>
          </a:p>
        </p:txBody>
      </p:sp>
      <p:sp>
        <p:nvSpPr>
          <p:cNvPr id="442" name="Google Shape;442;p21"/>
          <p:cNvSpPr/>
          <p:nvPr/>
        </p:nvSpPr>
        <p:spPr>
          <a:xfrm rot="2697328">
            <a:off x="2213403" y="1725587"/>
            <a:ext cx="343459" cy="327947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442;p21"/>
          <p:cNvSpPr/>
          <p:nvPr/>
        </p:nvSpPr>
        <p:spPr>
          <a:xfrm rot="2697328">
            <a:off x="2718998" y="2425548"/>
            <a:ext cx="343459" cy="327947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442;p21"/>
          <p:cNvSpPr/>
          <p:nvPr/>
        </p:nvSpPr>
        <p:spPr>
          <a:xfrm rot="2697328">
            <a:off x="1357341" y="1030595"/>
            <a:ext cx="343459" cy="327947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442;p21"/>
          <p:cNvSpPr/>
          <p:nvPr/>
        </p:nvSpPr>
        <p:spPr>
          <a:xfrm rot="2697328">
            <a:off x="2115352" y="3127251"/>
            <a:ext cx="343459" cy="327947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2685577" y="1694541"/>
            <a:ext cx="16257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 smtClean="0">
                <a:solidFill>
                  <a:srgbClr val="FFFFFF"/>
                </a:solidFill>
                <a:latin typeface="Roboto Slab Light"/>
                <a:ea typeface="Roboto Slab Light"/>
                <a:sym typeface="Roboto Slab Light"/>
              </a:rPr>
              <a:t>Школьники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66453" y="1043464"/>
            <a:ext cx="66458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FFFFFF"/>
                </a:solidFill>
                <a:latin typeface="Roboto Slab Light"/>
                <a:ea typeface="Roboto Slab Light"/>
                <a:sym typeface="Roboto Slab Light"/>
              </a:rPr>
              <a:t>Волонтеры – студенты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48911" y="2437046"/>
            <a:ext cx="57210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rgbClr val="FFFFFF"/>
                </a:solidFill>
                <a:latin typeface="Roboto Slab Light"/>
                <a:ea typeface="Roboto Slab Light"/>
                <a:sym typeface="Roboto Slab Light"/>
              </a:rPr>
              <a:t>            Корпоративные волонтеры</a:t>
            </a:r>
            <a:endParaRPr lang="ru-RU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782" y="-446269"/>
            <a:ext cx="2135452" cy="213545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27" y="3449716"/>
            <a:ext cx="2405006" cy="240500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606" y="2645833"/>
            <a:ext cx="1475396" cy="147539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18" y="1345744"/>
            <a:ext cx="1571008" cy="1571008"/>
          </a:xfrm>
          <a:prstGeom prst="rect">
            <a:avLst/>
          </a:prstGeom>
        </p:spPr>
      </p:pic>
      <p:sp>
        <p:nvSpPr>
          <p:cNvPr id="31" name="Google Shape;1084;p43"/>
          <p:cNvSpPr/>
          <p:nvPr/>
        </p:nvSpPr>
        <p:spPr>
          <a:xfrm>
            <a:off x="382518" y="3998499"/>
            <a:ext cx="842037" cy="710086"/>
          </a:xfrm>
          <a:custGeom>
            <a:avLst/>
            <a:gdLst/>
            <a:ahLst/>
            <a:cxnLst/>
            <a:rect l="l" t="t" r="r" b="b"/>
            <a:pathLst>
              <a:path w="6674" h="5928" extrusionOk="0">
                <a:moveTo>
                  <a:pt x="2443" y="0"/>
                </a:moveTo>
                <a:lnTo>
                  <a:pt x="2275" y="37"/>
                </a:lnTo>
                <a:lnTo>
                  <a:pt x="2126" y="93"/>
                </a:lnTo>
                <a:lnTo>
                  <a:pt x="1995" y="187"/>
                </a:lnTo>
                <a:lnTo>
                  <a:pt x="1846" y="336"/>
                </a:lnTo>
                <a:lnTo>
                  <a:pt x="1753" y="503"/>
                </a:lnTo>
                <a:lnTo>
                  <a:pt x="1697" y="690"/>
                </a:lnTo>
                <a:lnTo>
                  <a:pt x="1660" y="876"/>
                </a:lnTo>
                <a:lnTo>
                  <a:pt x="1678" y="1063"/>
                </a:lnTo>
                <a:lnTo>
                  <a:pt x="1716" y="1249"/>
                </a:lnTo>
                <a:lnTo>
                  <a:pt x="1809" y="1417"/>
                </a:lnTo>
                <a:lnTo>
                  <a:pt x="1921" y="1566"/>
                </a:lnTo>
                <a:lnTo>
                  <a:pt x="3188" y="2889"/>
                </a:lnTo>
                <a:lnTo>
                  <a:pt x="3263" y="2945"/>
                </a:lnTo>
                <a:lnTo>
                  <a:pt x="3337" y="2964"/>
                </a:lnTo>
                <a:lnTo>
                  <a:pt x="3412" y="2945"/>
                </a:lnTo>
                <a:lnTo>
                  <a:pt x="3487" y="2889"/>
                </a:lnTo>
                <a:lnTo>
                  <a:pt x="4754" y="1566"/>
                </a:lnTo>
                <a:lnTo>
                  <a:pt x="4866" y="1417"/>
                </a:lnTo>
                <a:lnTo>
                  <a:pt x="4940" y="1249"/>
                </a:lnTo>
                <a:lnTo>
                  <a:pt x="4996" y="1063"/>
                </a:lnTo>
                <a:lnTo>
                  <a:pt x="5015" y="876"/>
                </a:lnTo>
                <a:lnTo>
                  <a:pt x="4978" y="690"/>
                </a:lnTo>
                <a:lnTo>
                  <a:pt x="4922" y="503"/>
                </a:lnTo>
                <a:lnTo>
                  <a:pt x="4810" y="336"/>
                </a:lnTo>
                <a:lnTo>
                  <a:pt x="4679" y="187"/>
                </a:lnTo>
                <a:lnTo>
                  <a:pt x="4549" y="93"/>
                </a:lnTo>
                <a:lnTo>
                  <a:pt x="4381" y="37"/>
                </a:lnTo>
                <a:lnTo>
                  <a:pt x="4232" y="0"/>
                </a:lnTo>
                <a:lnTo>
                  <a:pt x="4064" y="0"/>
                </a:lnTo>
                <a:lnTo>
                  <a:pt x="3897" y="19"/>
                </a:lnTo>
                <a:lnTo>
                  <a:pt x="3747" y="75"/>
                </a:lnTo>
                <a:lnTo>
                  <a:pt x="3598" y="168"/>
                </a:lnTo>
                <a:lnTo>
                  <a:pt x="3468" y="280"/>
                </a:lnTo>
                <a:lnTo>
                  <a:pt x="3337" y="429"/>
                </a:lnTo>
                <a:lnTo>
                  <a:pt x="3207" y="280"/>
                </a:lnTo>
                <a:lnTo>
                  <a:pt x="3076" y="168"/>
                </a:lnTo>
                <a:lnTo>
                  <a:pt x="2927" y="75"/>
                </a:lnTo>
                <a:lnTo>
                  <a:pt x="2778" y="19"/>
                </a:lnTo>
                <a:lnTo>
                  <a:pt x="2610" y="0"/>
                </a:lnTo>
                <a:close/>
                <a:moveTo>
                  <a:pt x="2219" y="3691"/>
                </a:moveTo>
                <a:lnTo>
                  <a:pt x="1995" y="3728"/>
                </a:lnTo>
                <a:lnTo>
                  <a:pt x="1772" y="3784"/>
                </a:lnTo>
                <a:lnTo>
                  <a:pt x="1548" y="3877"/>
                </a:lnTo>
                <a:lnTo>
                  <a:pt x="1362" y="4008"/>
                </a:lnTo>
                <a:lnTo>
                  <a:pt x="821" y="4436"/>
                </a:lnTo>
                <a:lnTo>
                  <a:pt x="187" y="4436"/>
                </a:lnTo>
                <a:lnTo>
                  <a:pt x="113" y="4455"/>
                </a:lnTo>
                <a:lnTo>
                  <a:pt x="57" y="4492"/>
                </a:lnTo>
                <a:lnTo>
                  <a:pt x="1" y="4548"/>
                </a:lnTo>
                <a:lnTo>
                  <a:pt x="1" y="4623"/>
                </a:lnTo>
                <a:lnTo>
                  <a:pt x="1" y="5741"/>
                </a:lnTo>
                <a:lnTo>
                  <a:pt x="1" y="5816"/>
                </a:lnTo>
                <a:lnTo>
                  <a:pt x="57" y="5872"/>
                </a:lnTo>
                <a:lnTo>
                  <a:pt x="113" y="5909"/>
                </a:lnTo>
                <a:lnTo>
                  <a:pt x="187" y="5928"/>
                </a:lnTo>
                <a:lnTo>
                  <a:pt x="4325" y="5928"/>
                </a:lnTo>
                <a:lnTo>
                  <a:pt x="4437" y="5909"/>
                </a:lnTo>
                <a:lnTo>
                  <a:pt x="4568" y="5890"/>
                </a:lnTo>
                <a:lnTo>
                  <a:pt x="4679" y="5834"/>
                </a:lnTo>
                <a:lnTo>
                  <a:pt x="4791" y="5760"/>
                </a:lnTo>
                <a:lnTo>
                  <a:pt x="6543" y="4362"/>
                </a:lnTo>
                <a:lnTo>
                  <a:pt x="6599" y="4306"/>
                </a:lnTo>
                <a:lnTo>
                  <a:pt x="6637" y="4231"/>
                </a:lnTo>
                <a:lnTo>
                  <a:pt x="6674" y="4157"/>
                </a:lnTo>
                <a:lnTo>
                  <a:pt x="6674" y="4082"/>
                </a:lnTo>
                <a:lnTo>
                  <a:pt x="6674" y="4008"/>
                </a:lnTo>
                <a:lnTo>
                  <a:pt x="6655" y="3933"/>
                </a:lnTo>
                <a:lnTo>
                  <a:pt x="6618" y="3859"/>
                </a:lnTo>
                <a:lnTo>
                  <a:pt x="6543" y="3784"/>
                </a:lnTo>
                <a:lnTo>
                  <a:pt x="6506" y="3747"/>
                </a:lnTo>
                <a:lnTo>
                  <a:pt x="6432" y="3728"/>
                </a:lnTo>
                <a:lnTo>
                  <a:pt x="6376" y="3709"/>
                </a:lnTo>
                <a:lnTo>
                  <a:pt x="6301" y="3709"/>
                </a:lnTo>
                <a:lnTo>
                  <a:pt x="6171" y="3728"/>
                </a:lnTo>
                <a:lnTo>
                  <a:pt x="6115" y="3747"/>
                </a:lnTo>
                <a:lnTo>
                  <a:pt x="6059" y="3784"/>
                </a:lnTo>
                <a:lnTo>
                  <a:pt x="4978" y="4641"/>
                </a:lnTo>
                <a:lnTo>
                  <a:pt x="4885" y="4716"/>
                </a:lnTo>
                <a:lnTo>
                  <a:pt x="4773" y="4772"/>
                </a:lnTo>
                <a:lnTo>
                  <a:pt x="4642" y="4809"/>
                </a:lnTo>
                <a:lnTo>
                  <a:pt x="3095" y="4809"/>
                </a:lnTo>
                <a:lnTo>
                  <a:pt x="3039" y="4772"/>
                </a:lnTo>
                <a:lnTo>
                  <a:pt x="2983" y="4716"/>
                </a:lnTo>
                <a:lnTo>
                  <a:pt x="2965" y="4660"/>
                </a:lnTo>
                <a:lnTo>
                  <a:pt x="2965" y="4586"/>
                </a:lnTo>
                <a:lnTo>
                  <a:pt x="3002" y="4511"/>
                </a:lnTo>
                <a:lnTo>
                  <a:pt x="3076" y="4455"/>
                </a:lnTo>
                <a:lnTo>
                  <a:pt x="3151" y="4436"/>
                </a:lnTo>
                <a:lnTo>
                  <a:pt x="4120" y="4436"/>
                </a:lnTo>
                <a:lnTo>
                  <a:pt x="4195" y="4418"/>
                </a:lnTo>
                <a:lnTo>
                  <a:pt x="4307" y="4362"/>
                </a:lnTo>
                <a:lnTo>
                  <a:pt x="4363" y="4306"/>
                </a:lnTo>
                <a:lnTo>
                  <a:pt x="4400" y="4250"/>
                </a:lnTo>
                <a:lnTo>
                  <a:pt x="4419" y="4194"/>
                </a:lnTo>
                <a:lnTo>
                  <a:pt x="4437" y="4138"/>
                </a:lnTo>
                <a:lnTo>
                  <a:pt x="4456" y="4045"/>
                </a:lnTo>
                <a:lnTo>
                  <a:pt x="4437" y="3970"/>
                </a:lnTo>
                <a:lnTo>
                  <a:pt x="4400" y="3896"/>
                </a:lnTo>
                <a:lnTo>
                  <a:pt x="4363" y="3821"/>
                </a:lnTo>
                <a:lnTo>
                  <a:pt x="4307" y="3784"/>
                </a:lnTo>
                <a:lnTo>
                  <a:pt x="4232" y="3728"/>
                </a:lnTo>
                <a:lnTo>
                  <a:pt x="4158" y="3709"/>
                </a:lnTo>
                <a:lnTo>
                  <a:pt x="4083" y="36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4"/>
          <p:cNvSpPr txBox="1">
            <a:spLocks noGrp="1"/>
          </p:cNvSpPr>
          <p:nvPr>
            <p:ph type="title"/>
          </p:nvPr>
        </p:nvSpPr>
        <p:spPr>
          <a:xfrm>
            <a:off x="0" y="585788"/>
            <a:ext cx="2382037" cy="2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Личная книжка волонтёра</a:t>
            </a:r>
            <a:endParaRPr dirty="0"/>
          </a:p>
        </p:txBody>
      </p:sp>
      <p:sp>
        <p:nvSpPr>
          <p:cNvPr id="468" name="Google Shape;468;p24"/>
          <p:cNvSpPr txBox="1">
            <a:spLocks noGrp="1"/>
          </p:cNvSpPr>
          <p:nvPr>
            <p:ph type="body" idx="1"/>
          </p:nvPr>
        </p:nvSpPr>
        <p:spPr>
          <a:xfrm>
            <a:off x="2195221" y="533711"/>
            <a:ext cx="5135325" cy="20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1600" indent="0" algn="ctr">
              <a:buNone/>
            </a:pPr>
            <a:r>
              <a:rPr lang="ru-RU" sz="1800" b="1" u="sng" dirty="0"/>
              <a:t>Что нужно сделать, </a:t>
            </a:r>
            <a:br>
              <a:rPr lang="ru-RU" sz="1800" b="1" u="sng" dirty="0"/>
            </a:br>
            <a:r>
              <a:rPr lang="ru-RU" sz="1800" b="1" u="sng" dirty="0"/>
              <a:t>чтобы получить книжку?</a:t>
            </a:r>
          </a:p>
          <a:p>
            <a:pPr marL="101600" indent="0" algn="ctr">
              <a:buNone/>
            </a:pPr>
            <a:r>
              <a:rPr lang="ru-RU" sz="1800" dirty="0"/>
              <a:t>· зарегистрироваться на сайте </a:t>
            </a:r>
            <a:endParaRPr lang="en-US" sz="1800" dirty="0" smtClean="0"/>
          </a:p>
          <a:p>
            <a:pPr marL="101600" indent="0" algn="ctr">
              <a:buNone/>
            </a:pPr>
            <a:r>
              <a:rPr lang="en-US" sz="1800" dirty="0" smtClean="0"/>
              <a:t>DOBRO.RU</a:t>
            </a:r>
            <a:endParaRPr lang="ru-RU" sz="1800" dirty="0"/>
          </a:p>
          <a:p>
            <a:pPr marL="101600" indent="0" algn="ctr">
              <a:buNone/>
            </a:pPr>
            <a:r>
              <a:rPr lang="ru-RU" sz="1800" dirty="0"/>
              <a:t>(так у вас автоматически появляется электронная личная книжка волонтера);</a:t>
            </a:r>
          </a:p>
          <a:p>
            <a:pPr marL="101600" indent="0" algn="ctr">
              <a:buNone/>
            </a:pPr>
            <a:r>
              <a:rPr lang="ru-RU" sz="1800" dirty="0"/>
              <a:t>· предоставить фотографию 3*4 руководителю волонтерского центра и сообщить ему свои ФИО, дату рождения и ID, полученный при регистрации на сайте </a:t>
            </a:r>
          </a:p>
          <a:p>
            <a:pPr marL="101600" indent="0" algn="ctr">
              <a:buNone/>
            </a:pPr>
            <a:r>
              <a:rPr lang="ru-RU" sz="1800" dirty="0"/>
              <a:t>(эта информация необходима для оформления бумажного носителя личной книжки волонтера)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225" y="374934"/>
            <a:ext cx="2034020" cy="2034020"/>
          </a:xfrm>
          <a:prstGeom prst="ellipse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197" y="3810944"/>
            <a:ext cx="1892543" cy="18925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681" y="2710308"/>
            <a:ext cx="1347145" cy="134714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1E1AD9-EF94-42DE-987F-640E0CC397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3782" y="-62177"/>
            <a:ext cx="1801376" cy="180137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8"/>
          <p:cNvSpPr txBox="1">
            <a:spLocks noGrp="1"/>
          </p:cNvSpPr>
          <p:nvPr>
            <p:ph type="ctrTitle"/>
          </p:nvPr>
        </p:nvSpPr>
        <p:spPr>
          <a:xfrm>
            <a:off x="2886100" y="1888150"/>
            <a:ext cx="3573222" cy="127601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3200" b="1" dirty="0"/>
              <a:t>Основные направления </a:t>
            </a:r>
            <a:r>
              <a:rPr lang="ru-RU" sz="3200" b="1" dirty="0" err="1"/>
              <a:t>волонтерства</a:t>
            </a:r>
            <a:endParaRPr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958" y="-497919"/>
            <a:ext cx="2999718" cy="29997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406" y="3644547"/>
            <a:ext cx="1655067" cy="16550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356" y="3380924"/>
            <a:ext cx="2135452" cy="21354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512" y="2266987"/>
            <a:ext cx="2405006" cy="24050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82" y="233398"/>
            <a:ext cx="2268401" cy="226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128979"/>
      </p:ext>
    </p:extLst>
  </p:cSld>
  <p:clrMapOvr>
    <a:masterClrMapping/>
  </p:clrMapOvr>
</p:sld>
</file>

<file path=ppt/theme/theme1.xml><?xml version="1.0" encoding="utf-8"?>
<a:theme xmlns:a="http://schemas.openxmlformats.org/drawingml/2006/main" name="Kent template">
  <a:themeElements>
    <a:clrScheme name="Custom 347">
      <a:dk1>
        <a:srgbClr val="4A5C65"/>
      </a:dk1>
      <a:lt1>
        <a:srgbClr val="FFFFFF"/>
      </a:lt1>
      <a:dk2>
        <a:srgbClr val="A6BCC9"/>
      </a:dk2>
      <a:lt2>
        <a:srgbClr val="DEE9F2"/>
      </a:lt2>
      <a:accent1>
        <a:srgbClr val="02BDC7"/>
      </a:accent1>
      <a:accent2>
        <a:srgbClr val="FFB600"/>
      </a:accent2>
      <a:accent3>
        <a:srgbClr val="FF9755"/>
      </a:accent3>
      <a:accent4>
        <a:srgbClr val="FD6C68"/>
      </a:accent4>
      <a:accent5>
        <a:srgbClr val="FC4067"/>
      </a:accent5>
      <a:accent6>
        <a:srgbClr val="A6BCC9"/>
      </a:accent6>
      <a:hlink>
        <a:srgbClr val="02BDC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</TotalTime>
  <Words>200</Words>
  <Application>Microsoft Office PowerPoint</Application>
  <PresentationFormat>Экран (16:9)</PresentationFormat>
  <Paragraphs>62</Paragraphs>
  <Slides>25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Lato Light</vt:lpstr>
      <vt:lpstr>Roboto Slab Light</vt:lpstr>
      <vt:lpstr>Arial</vt:lpstr>
      <vt:lpstr>Kent template</vt:lpstr>
      <vt:lpstr>Основы добровольчества</vt:lpstr>
      <vt:lpstr>Волонтёр - </vt:lpstr>
      <vt:lpstr>Определение волонтерской деятельности</vt:lpstr>
      <vt:lpstr>Признаки волонтерской деятельности</vt:lpstr>
      <vt:lpstr>Как стать волонтером?</vt:lpstr>
      <vt:lpstr>Презентация PowerPoint</vt:lpstr>
      <vt:lpstr>Серебряные волонтеры  </vt:lpstr>
      <vt:lpstr>Личная книжка волонтёра</vt:lpstr>
      <vt:lpstr>Основные направления волонтерства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Повторим эмблемы  направлений и их обозначение</vt:lpstr>
      <vt:lpstr>Стань частью огромной команды волонтеров!</vt:lpstr>
      <vt:lpstr>Чернянский штаб волонтеров #МыВместе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Основы добровольческой деятельности</dc:title>
  <dc:creator>Бибикова Дарья Викторовна</dc:creator>
  <cp:lastModifiedBy>Admin</cp:lastModifiedBy>
  <cp:revision>41</cp:revision>
  <dcterms:modified xsi:type="dcterms:W3CDTF">2023-05-24T13:12:36Z</dcterms:modified>
</cp:coreProperties>
</file>