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1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6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2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9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3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9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1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2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175F2-75F3-4F13-A622-7157FAA09C4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9211-BEB6-460F-99B3-AD757EB4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3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4559" y="306962"/>
            <a:ext cx="7282876" cy="163267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ВОЛОНТЕРСКИЙ ЦЕНТР </a:t>
            </a:r>
            <a:r>
              <a:rPr lang="ru-RU" sz="3600" b="1" dirty="0" err="1" smtClean="0">
                <a:solidFill>
                  <a:srgbClr val="C00000"/>
                </a:solidFill>
              </a:rPr>
              <a:t>КемГМУ</a:t>
            </a:r>
            <a:r>
              <a:rPr lang="ru-RU" sz="3600" b="1" dirty="0" smtClean="0">
                <a:solidFill>
                  <a:srgbClr val="C00000"/>
                </a:solidFill>
              </a:rPr>
              <a:t> Минздрава России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sun9-32.userapi.com/impg/Gl2l3cFg-JKMQjOYjSIaUac4NgXlpyTDElxV8Q/n9bRtyTJBrk.jpg?size=2560x1440&amp;quality=95&amp;sign=eee151988b7066b34da8ffefd2371dc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60" y="2078182"/>
            <a:ext cx="8060875" cy="45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r="13215"/>
          <a:stretch/>
        </p:blipFill>
        <p:spPr>
          <a:xfrm>
            <a:off x="0" y="-10775"/>
            <a:ext cx="2669310" cy="20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Виды деятельности Волонтерского Центра </a:t>
            </a:r>
            <a:r>
              <a:rPr lang="ru-RU" sz="3600" b="1" dirty="0" err="1" smtClean="0">
                <a:solidFill>
                  <a:srgbClr val="C00000"/>
                </a:solidFill>
              </a:rPr>
              <a:t>КемГМУ</a:t>
            </a:r>
            <a:r>
              <a:rPr lang="ru-RU" sz="3600" b="1" dirty="0" smtClean="0">
                <a:solidFill>
                  <a:srgbClr val="C00000"/>
                </a:solidFill>
              </a:rPr>
              <a:t> Минздрава России: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1)помощь в оказании медицинских услуг, в медицинском специальном</a:t>
            </a:r>
          </a:p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 общем уходе;</a:t>
            </a:r>
          </a:p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2)содействие популяризации здорового образа жизни и профилактики</a:t>
            </a:r>
          </a:p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заболеваний, включая социально значимые;</a:t>
            </a:r>
          </a:p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3)содействие популяризации донорства крови и ее компонентов, донорства</a:t>
            </a:r>
          </a:p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костного мозга и гемопоэтических стволовых клеток;</a:t>
            </a:r>
          </a:p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4) содействие в обучении и оказании первой помощи (помощь</a:t>
            </a:r>
          </a:p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 медицинском сопровождении массовых мероприятий);</a:t>
            </a:r>
          </a:p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5)содействие профориентации школьников в сфере медицины;</a:t>
            </a:r>
          </a:p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6)информационная, консультационная, психологическая, просветительская,</a:t>
            </a:r>
          </a:p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досуговая и иная поддержка пациентов и их родственников.</a:t>
            </a:r>
            <a:endParaRPr lang="ru-RU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Общественные организации/объединения </a:t>
            </a:r>
            <a:r>
              <a:rPr lang="ru-RU" sz="3600" b="1" dirty="0" err="1" smtClean="0">
                <a:solidFill>
                  <a:srgbClr val="C00000"/>
                </a:solidFill>
              </a:rPr>
              <a:t>КемГМУ</a:t>
            </a:r>
            <a:r>
              <a:rPr lang="ru-RU" sz="3600" b="1" dirty="0" smtClean="0">
                <a:solidFill>
                  <a:srgbClr val="C00000"/>
                </a:solidFill>
              </a:rPr>
              <a:t> Минздрава России: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502"/>
          </a:xfrm>
        </p:spPr>
        <p:txBody>
          <a:bodyPr>
            <a:noAutofit/>
          </a:bodyPr>
          <a:lstStyle/>
          <a:p>
            <a:r>
              <a:rPr lang="ru-RU" sz="1500" dirty="0" smtClean="0"/>
              <a:t>Совет обучающихся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 (СО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)</a:t>
            </a:r>
          </a:p>
          <a:p>
            <a:r>
              <a:rPr lang="ru-RU" sz="1500" dirty="0" smtClean="0"/>
              <a:t>Кемеровское региональное отделение ВОД «Волонтеры-медики»</a:t>
            </a:r>
          </a:p>
          <a:p>
            <a:r>
              <a:rPr lang="ru-RU" sz="1500" dirty="0" smtClean="0"/>
              <a:t>Студенческий корпус спасателей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 «Альфа»</a:t>
            </a:r>
          </a:p>
          <a:p>
            <a:r>
              <a:rPr lang="ru-RU" sz="1500" dirty="0" smtClean="0"/>
              <a:t>Штаб студенческих отрядов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 (Штаб СО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)</a:t>
            </a:r>
          </a:p>
          <a:p>
            <a:r>
              <a:rPr lang="ru-RU" sz="1500" dirty="0" smtClean="0"/>
              <a:t>Студенческое научное общество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 (СНО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)</a:t>
            </a:r>
          </a:p>
          <a:p>
            <a:r>
              <a:rPr lang="ru-RU" sz="1500" dirty="0" smtClean="0"/>
              <a:t>Корпус </a:t>
            </a:r>
            <a:r>
              <a:rPr lang="ru-RU" sz="1500" dirty="0" err="1" smtClean="0"/>
              <a:t>тьюторов</a:t>
            </a:r>
            <a:r>
              <a:rPr lang="ru-RU" sz="1500" dirty="0" smtClean="0"/>
              <a:t> </a:t>
            </a:r>
            <a:r>
              <a:rPr lang="ru-RU" sz="1500" dirty="0" err="1" smtClean="0"/>
              <a:t>КемГМУ</a:t>
            </a:r>
            <a:endParaRPr lang="ru-RU" sz="1500" dirty="0" smtClean="0"/>
          </a:p>
          <a:p>
            <a:r>
              <a:rPr lang="ru-RU" sz="1500" dirty="0" smtClean="0"/>
              <a:t>Спортивный клуб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 «Медик»</a:t>
            </a:r>
          </a:p>
          <a:p>
            <a:r>
              <a:rPr lang="ru-RU" sz="1500" dirty="0" smtClean="0"/>
              <a:t>Первичная Профсоюзная Организация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 (ППО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)</a:t>
            </a:r>
          </a:p>
          <a:p>
            <a:r>
              <a:rPr lang="ru-RU" sz="1500" dirty="0" smtClean="0"/>
              <a:t>Совет студенческого городка </a:t>
            </a:r>
            <a:r>
              <a:rPr lang="ru-RU" sz="1500" dirty="0" err="1" smtClean="0"/>
              <a:t>КемГМУ</a:t>
            </a:r>
            <a:endParaRPr lang="ru-RU" sz="1500" dirty="0" smtClean="0"/>
          </a:p>
          <a:p>
            <a:r>
              <a:rPr lang="ru-RU" sz="1500" dirty="0" smtClean="0"/>
              <a:t>Студенческий клуб </a:t>
            </a:r>
            <a:r>
              <a:rPr lang="ru-RU" sz="1500" dirty="0" err="1" smtClean="0"/>
              <a:t>КемГМУ</a:t>
            </a:r>
            <a:endParaRPr lang="ru-RU" sz="1500" dirty="0" smtClean="0"/>
          </a:p>
          <a:p>
            <a:r>
              <a:rPr lang="ru-RU" sz="1500" dirty="0" smtClean="0"/>
              <a:t>Волонтерский центр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 “#МЫВМЕСТЕ”</a:t>
            </a:r>
          </a:p>
          <a:p>
            <a:r>
              <a:rPr lang="ru-RU" sz="1500" dirty="0" smtClean="0"/>
              <a:t>Первичное отделение Российского движения детей и молодежи «Движение Первых»</a:t>
            </a:r>
          </a:p>
          <a:p>
            <a:r>
              <a:rPr lang="ru-RU" sz="1500" dirty="0" smtClean="0"/>
              <a:t>Волонтерская организация “Волонтеры Улыбки”</a:t>
            </a:r>
          </a:p>
          <a:p>
            <a:r>
              <a:rPr lang="ru-RU" sz="1500" dirty="0" smtClean="0"/>
              <a:t>Студенческий патриотический клуб “Я Горжусь - </a:t>
            </a:r>
            <a:r>
              <a:rPr lang="ru-RU" sz="1500" dirty="0" err="1" smtClean="0"/>
              <a:t>КемГМУ</a:t>
            </a:r>
            <a:r>
              <a:rPr lang="ru-RU" sz="1500" dirty="0" smtClean="0"/>
              <a:t>”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210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Совместная деятельность общественных организаций </a:t>
            </a:r>
            <a:r>
              <a:rPr lang="ru-RU" sz="3600" b="1" dirty="0" err="1" smtClean="0">
                <a:solidFill>
                  <a:srgbClr val="C00000"/>
                </a:solidFill>
              </a:rPr>
              <a:t>КемГМУ</a:t>
            </a:r>
            <a:r>
              <a:rPr lang="ru-RU" sz="3600" b="1" dirty="0" smtClean="0">
                <a:solidFill>
                  <a:srgbClr val="C00000"/>
                </a:solidFill>
              </a:rPr>
              <a:t> Минздрава России в рамках работы Волонтерского центра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0630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Обучение первой помощи;</a:t>
            </a:r>
          </a:p>
          <a:p>
            <a:r>
              <a:rPr lang="ru-RU" sz="2000" dirty="0" smtClean="0"/>
              <a:t>Сопровождение массовых мероприятий, соревнований, концертов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73" y="3278765"/>
            <a:ext cx="3925454" cy="294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113" y="2841192"/>
            <a:ext cx="2952687" cy="3819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1192"/>
            <a:ext cx="2873984" cy="38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Совместная деятельность общественных организаций </a:t>
            </a:r>
            <a:r>
              <a:rPr lang="ru-RU" sz="3600" b="1" dirty="0" err="1" smtClean="0">
                <a:solidFill>
                  <a:srgbClr val="C00000"/>
                </a:solidFill>
              </a:rPr>
              <a:t>КемГМУ</a:t>
            </a:r>
            <a:r>
              <a:rPr lang="ru-RU" sz="3600" b="1" dirty="0" smtClean="0">
                <a:solidFill>
                  <a:srgbClr val="C00000"/>
                </a:solidFill>
              </a:rPr>
              <a:t> Минздрава России в рамках работы Волонтерского центра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063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Профориентация школьников в медицину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7" y="2228830"/>
            <a:ext cx="3694260" cy="2247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4"/>
          <a:stretch/>
        </p:blipFill>
        <p:spPr>
          <a:xfrm>
            <a:off x="4332947" y="4719782"/>
            <a:ext cx="3694260" cy="19450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/>
          <a:stretch/>
        </p:blipFill>
        <p:spPr>
          <a:xfrm>
            <a:off x="657550" y="2373745"/>
            <a:ext cx="3315854" cy="3872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/>
          <a:stretch/>
        </p:blipFill>
        <p:spPr>
          <a:xfrm>
            <a:off x="8339209" y="2383195"/>
            <a:ext cx="3200400" cy="38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Совместная деятельность общественных организаций </a:t>
            </a:r>
            <a:r>
              <a:rPr lang="ru-RU" sz="3600" b="1" dirty="0" err="1" smtClean="0">
                <a:solidFill>
                  <a:srgbClr val="C00000"/>
                </a:solidFill>
              </a:rPr>
              <a:t>КемГМУ</a:t>
            </a:r>
            <a:r>
              <a:rPr lang="ru-RU" sz="3600" b="1" dirty="0" smtClean="0">
                <a:solidFill>
                  <a:srgbClr val="C00000"/>
                </a:solidFill>
              </a:rPr>
              <a:t> Минздрава России в рамках работы Волонтерского центра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063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Популяризация здорового образа жизни</a:t>
            </a:r>
          </a:p>
          <a:p>
            <a:r>
              <a:rPr lang="ru-RU" sz="2000" dirty="0" smtClean="0"/>
              <a:t>Профилактика социально значимых заболеваний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3" y="3019829"/>
            <a:ext cx="4232709" cy="3156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7"/>
          <a:stretch/>
        </p:blipFill>
        <p:spPr>
          <a:xfrm>
            <a:off x="4599710" y="2915083"/>
            <a:ext cx="3001818" cy="3360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90" y="3019829"/>
            <a:ext cx="4239491" cy="31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Совместная деятельность общественных организаций </a:t>
            </a:r>
            <a:r>
              <a:rPr lang="ru-RU" sz="3600" b="1" dirty="0" err="1" smtClean="0">
                <a:solidFill>
                  <a:srgbClr val="C00000"/>
                </a:solidFill>
              </a:rPr>
              <a:t>КемГМУ</a:t>
            </a:r>
            <a:r>
              <a:rPr lang="ru-RU" sz="3600" b="1" dirty="0" smtClean="0">
                <a:solidFill>
                  <a:srgbClr val="C00000"/>
                </a:solidFill>
              </a:rPr>
              <a:t> Минздрава России в рамках работы Волонтерского центра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063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Популяризация донорства крови и клеток костного мозга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6" y="2706255"/>
            <a:ext cx="2774373" cy="3699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27" y="2675371"/>
            <a:ext cx="4913745" cy="3685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20226"/>
          <a:stretch/>
        </p:blipFill>
        <p:spPr>
          <a:xfrm>
            <a:off x="8847280" y="2710874"/>
            <a:ext cx="2774373" cy="36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Совместная деятельность общественных организаций </a:t>
            </a:r>
            <a:r>
              <a:rPr lang="ru-RU" sz="3600" b="1" dirty="0" err="1" smtClean="0">
                <a:solidFill>
                  <a:srgbClr val="C00000"/>
                </a:solidFill>
              </a:rPr>
              <a:t>КемГМУ</a:t>
            </a:r>
            <a:r>
              <a:rPr lang="ru-RU" sz="3600" b="1" dirty="0" smtClean="0">
                <a:solidFill>
                  <a:srgbClr val="C00000"/>
                </a:solidFill>
              </a:rPr>
              <a:t> Минздрава России в рамках работы Волонтерского центра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39248"/>
          </a:xfrm>
        </p:spPr>
        <p:txBody>
          <a:bodyPr>
            <a:no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омощь в оказании медицинских услуг, в медицинском специальном и общем уходе;</a:t>
            </a:r>
          </a:p>
          <a:p>
            <a:r>
              <a:rPr lang="ru-RU" sz="2000" dirty="0" smtClean="0"/>
              <a:t>Информационная, консультационная, психологическая, просветительская, досуговая и иная поддержка пациентов и их родственников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39" y="2964873"/>
            <a:ext cx="2677391" cy="3569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68" y="2964873"/>
            <a:ext cx="2677392" cy="3569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 b="7419"/>
          <a:stretch/>
        </p:blipFill>
        <p:spPr>
          <a:xfrm>
            <a:off x="4288269" y="2964873"/>
            <a:ext cx="3615460" cy="36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315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ВОЛОНТЕРСКИЙ ЦЕНТР КемГМУ Минздрава России</vt:lpstr>
      <vt:lpstr>Виды деятельности Волонтерского Центра КемГМУ Минздрава России:</vt:lpstr>
      <vt:lpstr>Общественные организации/объединения КемГМУ Минздрава России:</vt:lpstr>
      <vt:lpstr>Совместная деятельность общественных организаций КемГМУ Минздрава России в рамках работы Волонтерского центра</vt:lpstr>
      <vt:lpstr>Совместная деятельность общественных организаций КемГМУ Минздрава России в рамках работы Волонтерского центра</vt:lpstr>
      <vt:lpstr>Совместная деятельность общественных организаций КемГМУ Минздрава России в рамках работы Волонтерского центра</vt:lpstr>
      <vt:lpstr>Совместная деятельность общественных организаций КемГМУ Минздрава России в рамках работы Волонтерского центра</vt:lpstr>
      <vt:lpstr>Совместная деятельность общественных организаций КемГМУ Минздрава России в рамках работы Волонтерского центра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ЦЕНТР КемГМУ Минздрава России</dc:title>
  <dc:creator>Users</dc:creator>
  <cp:lastModifiedBy>Users</cp:lastModifiedBy>
  <cp:revision>9</cp:revision>
  <dcterms:created xsi:type="dcterms:W3CDTF">2025-04-27T15:46:31Z</dcterms:created>
  <dcterms:modified xsi:type="dcterms:W3CDTF">2025-04-27T16:22:13Z</dcterms:modified>
</cp:coreProperties>
</file>