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BCDD13-BA04-451C-AFF9-AD66EC18B96F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12453F-4762-4496-9978-5FE207D1E4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908920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ПРИЮТ ДЛЯ БЕЗДОМНЫХ СОБАК «Дружок»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1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 сегодняшний день в России больше </a:t>
            </a:r>
            <a:r>
              <a:rPr lang="ru-RU" sz="3600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51 миллиона </a:t>
            </a: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бездомных животных.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088086"/>
            <a:ext cx="864096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Москве насчитали </a:t>
            </a:r>
            <a:r>
              <a:rPr lang="ru-RU" sz="3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30 тысяч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бездомных собак.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40960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Снизить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число бездомных собак, посредством привлечения волонтеров и СМИ для поиска им дома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6417734" cy="9398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Цель проекта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30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4096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/>
              <a:t>- дать возможность молодежи провести время с собаками;</a:t>
            </a:r>
            <a:br>
              <a:rPr lang="ru-RU" sz="3600" dirty="0"/>
            </a:br>
            <a:r>
              <a:rPr lang="ru-RU" sz="3600" dirty="0"/>
              <a:t>- благоустроить жилые помещения для собак;</a:t>
            </a:r>
            <a:br>
              <a:rPr lang="ru-RU" sz="3600" dirty="0"/>
            </a:br>
            <a:r>
              <a:rPr lang="ru-RU" sz="3600" dirty="0"/>
              <a:t>- вылечить и стерилизовать собак;</a:t>
            </a:r>
            <a:br>
              <a:rPr lang="ru-RU" sz="3600" dirty="0"/>
            </a:br>
            <a:r>
              <a:rPr lang="ru-RU" sz="3600" dirty="0"/>
              <a:t>- распределить собак в семьи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836712"/>
            <a:ext cx="6417734" cy="939801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проекта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4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6350" r="16305" b="4762"/>
          <a:stretch/>
        </p:blipFill>
        <p:spPr bwMode="auto">
          <a:xfrm>
            <a:off x="539552" y="335353"/>
            <a:ext cx="7464303" cy="650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8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015"/>
            <a:ext cx="51435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15139"/>
            <a:ext cx="3736445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095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20688"/>
            <a:ext cx="4199495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35" y="3717031"/>
            <a:ext cx="4355976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6" y="585356"/>
            <a:ext cx="4700014" cy="280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09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589"/>
            <a:ext cx="4573268" cy="609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8984"/>
            <a:ext cx="4569972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7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55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ПРИЮТ ДЛЯ БЕЗДОМНЫХ СОБАК «Дружок»</vt:lpstr>
      <vt:lpstr>Презентация PowerPoint</vt:lpstr>
      <vt:lpstr>Снизить число бездомных собак, посредством привлечения волонтеров и СМИ для поиска им дома</vt:lpstr>
      <vt:lpstr>- дать возможность молодежи провести время с собаками; - благоустроить жилые помещения для собак; - вылечить и стерилизовать собак; - распределить собак в семьи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9</cp:revision>
  <dcterms:created xsi:type="dcterms:W3CDTF">2019-07-22T15:46:51Z</dcterms:created>
  <dcterms:modified xsi:type="dcterms:W3CDTF">2019-07-23T10:20:48Z</dcterms:modified>
</cp:coreProperties>
</file>