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81" r:id="rId3"/>
    <p:sldId id="266" r:id="rId4"/>
    <p:sldId id="265" r:id="rId5"/>
    <p:sldId id="260" r:id="rId6"/>
    <p:sldId id="267" r:id="rId7"/>
    <p:sldId id="270" r:id="rId8"/>
    <p:sldId id="279" r:id="rId9"/>
    <p:sldId id="268" r:id="rId10"/>
    <p:sldId id="277" r:id="rId11"/>
    <p:sldId id="257" r:id="rId12"/>
    <p:sldId id="280" r:id="rId13"/>
  </p:sldIdLst>
  <p:sldSz cx="9144000" cy="6858000" type="screen4x3"/>
  <p:notesSz cx="6761163" cy="98821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758" y="-5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A85DE4-3022-4027-A01B-14B6F5978D7D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7CE9DA9-4FB7-43B1-A389-4021AB9FA531}">
      <dgm:prSet phldrT="[Текст]" custT="1"/>
      <dgm:spPr/>
      <dgm:t>
        <a:bodyPr/>
        <a:lstStyle/>
        <a:p>
          <a:r>
            <a:rPr lang="ru-RU" sz="2400" b="1" dirty="0" smtClean="0"/>
            <a:t>ШСПО</a:t>
          </a:r>
        </a:p>
        <a:p>
          <a:r>
            <a:rPr lang="ru-RU" sz="1600" b="1" dirty="0" smtClean="0"/>
            <a:t>Руководитель: </a:t>
          </a:r>
          <a:r>
            <a:rPr lang="ru-RU" sz="1600" b="0" dirty="0" smtClean="0"/>
            <a:t>Кузякин Д.В.</a:t>
          </a:r>
          <a:endParaRPr lang="ru-RU" sz="900" b="0" dirty="0"/>
        </a:p>
      </dgm:t>
    </dgm:pt>
    <dgm:pt modelId="{E88F5BD2-EE08-452F-BCCC-9E315D197E7C}" type="parTrans" cxnId="{421C6B31-83AA-43BE-BA86-AD011A3E998A}">
      <dgm:prSet/>
      <dgm:spPr/>
      <dgm:t>
        <a:bodyPr/>
        <a:lstStyle/>
        <a:p>
          <a:endParaRPr lang="ru-RU"/>
        </a:p>
      </dgm:t>
    </dgm:pt>
    <dgm:pt modelId="{73AEFC38-9FB4-4C67-96C3-B3206BBB1435}" type="sibTrans" cxnId="{421C6B31-83AA-43BE-BA86-AD011A3E998A}">
      <dgm:prSet/>
      <dgm:spPr/>
      <dgm:t>
        <a:bodyPr/>
        <a:lstStyle/>
        <a:p>
          <a:endParaRPr lang="ru-RU"/>
        </a:p>
      </dgm:t>
    </dgm:pt>
    <dgm:pt modelId="{72827F76-17A2-4AC5-8D81-B2659F2A76A9}">
      <dgm:prSet phldrT="[Текст]" custT="1"/>
      <dgm:spPr/>
      <dgm:t>
        <a:bodyPr/>
        <a:lstStyle/>
        <a:p>
          <a:r>
            <a:rPr lang="ru-RU" sz="2000" dirty="0" smtClean="0"/>
            <a:t>ШСПО      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«</a:t>
          </a:r>
          <a:r>
            <a:rPr lang="ru-RU" sz="2000" b="1" dirty="0" err="1" smtClean="0">
              <a:latin typeface="Times New Roman" pitchFamily="18" charset="0"/>
              <a:cs typeface="Times New Roman" pitchFamily="18" charset="0"/>
            </a:rPr>
            <a:t>Gold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err="1" smtClean="0">
              <a:latin typeface="Times New Roman" pitchFamily="18" charset="0"/>
              <a:cs typeface="Times New Roman" pitchFamily="18" charset="0"/>
            </a:rPr>
            <a:t>ville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»</a:t>
          </a:r>
          <a:endParaRPr lang="ru-RU" sz="2000" dirty="0"/>
        </a:p>
      </dgm:t>
    </dgm:pt>
    <dgm:pt modelId="{D628DE75-EA4A-4551-8A97-81B3EADC58F1}" type="parTrans" cxnId="{7188E989-8100-4FCD-B369-5E1CFAEE886C}">
      <dgm:prSet/>
      <dgm:spPr/>
      <dgm:t>
        <a:bodyPr/>
        <a:lstStyle/>
        <a:p>
          <a:endParaRPr lang="ru-RU"/>
        </a:p>
      </dgm:t>
    </dgm:pt>
    <dgm:pt modelId="{C058DD39-D9E4-420F-A658-5124A3A763D2}" type="sibTrans" cxnId="{7188E989-8100-4FCD-B369-5E1CFAEE886C}">
      <dgm:prSet/>
      <dgm:spPr/>
      <dgm:t>
        <a:bodyPr/>
        <a:lstStyle/>
        <a:p>
          <a:endParaRPr lang="ru-RU"/>
        </a:p>
      </dgm:t>
    </dgm:pt>
    <dgm:pt modelId="{22F23AA2-7DA2-4538-9F50-E4EC92DC8E35}">
      <dgm:prSet phldrT="[Текст]" custT="1"/>
      <dgm:spPr/>
      <dgm:t>
        <a:bodyPr/>
        <a:lstStyle/>
        <a:p>
          <a:r>
            <a:rPr lang="ru-RU" sz="2000" dirty="0" smtClean="0"/>
            <a:t>ШСПО </a:t>
          </a:r>
          <a:r>
            <a:rPr lang="ru-RU" sz="2000" b="1" dirty="0" smtClean="0"/>
            <a:t>«Империя»</a:t>
          </a:r>
          <a:endParaRPr lang="ru-RU" sz="2000" dirty="0"/>
        </a:p>
      </dgm:t>
    </dgm:pt>
    <dgm:pt modelId="{58C1484B-3E3D-4B14-B8E3-FB610E187715}" type="parTrans" cxnId="{29B8EA85-969F-43C7-B1B1-E2DA6B3E8512}">
      <dgm:prSet/>
      <dgm:spPr/>
      <dgm:t>
        <a:bodyPr/>
        <a:lstStyle/>
        <a:p>
          <a:endParaRPr lang="ru-RU"/>
        </a:p>
      </dgm:t>
    </dgm:pt>
    <dgm:pt modelId="{77AF5EFA-1745-46F3-8458-A594296C94BB}" type="sibTrans" cxnId="{29B8EA85-969F-43C7-B1B1-E2DA6B3E8512}">
      <dgm:prSet/>
      <dgm:spPr/>
      <dgm:t>
        <a:bodyPr/>
        <a:lstStyle/>
        <a:p>
          <a:endParaRPr lang="ru-RU"/>
        </a:p>
      </dgm:t>
    </dgm:pt>
    <dgm:pt modelId="{7C8EC5A4-AD2F-4030-98BD-495308139D86}">
      <dgm:prSet phldrT="[Текст]" custT="1"/>
      <dgm:spPr/>
      <dgm:t>
        <a:bodyPr/>
        <a:lstStyle/>
        <a:p>
          <a:pPr algn="ctr"/>
          <a:r>
            <a:rPr lang="ru-RU" sz="1600" dirty="0" smtClean="0"/>
            <a:t>Педагогика </a:t>
          </a:r>
          <a:r>
            <a:rPr lang="ru-RU" sz="1600" dirty="0" err="1" smtClean="0"/>
            <a:t>Монтессори</a:t>
          </a:r>
          <a:endParaRPr lang="ru-RU" sz="1600" dirty="0"/>
        </a:p>
      </dgm:t>
    </dgm:pt>
    <dgm:pt modelId="{9513E8E3-7B47-4EE9-B128-B7FD8945550B}" type="parTrans" cxnId="{D5CD4A2D-7B16-4B18-B9C2-0A025C6C6EAC}">
      <dgm:prSet/>
      <dgm:spPr/>
      <dgm:t>
        <a:bodyPr/>
        <a:lstStyle/>
        <a:p>
          <a:endParaRPr lang="ru-RU"/>
        </a:p>
      </dgm:t>
    </dgm:pt>
    <dgm:pt modelId="{6249EDEA-47C9-4006-9931-F5F3A9D4B13A}" type="sibTrans" cxnId="{D5CD4A2D-7B16-4B18-B9C2-0A025C6C6EAC}">
      <dgm:prSet/>
      <dgm:spPr/>
      <dgm:t>
        <a:bodyPr/>
        <a:lstStyle/>
        <a:p>
          <a:endParaRPr lang="ru-RU"/>
        </a:p>
      </dgm:t>
    </dgm:pt>
    <dgm:pt modelId="{1D3CC2DF-9C75-40F9-B7A3-E5A76189D93E}">
      <dgm:prSet phldrT="[Текст]" custT="1"/>
      <dgm:spPr/>
      <dgm:t>
        <a:bodyPr/>
        <a:lstStyle/>
        <a:p>
          <a:r>
            <a:rPr lang="ru-RU" sz="2000" dirty="0" smtClean="0"/>
            <a:t>ШСПО </a:t>
          </a:r>
          <a:r>
            <a:rPr lang="ru-RU" sz="2000" b="1" dirty="0" smtClean="0"/>
            <a:t>«Элита»</a:t>
          </a:r>
          <a:endParaRPr lang="ru-RU" sz="2000" dirty="0"/>
        </a:p>
      </dgm:t>
    </dgm:pt>
    <dgm:pt modelId="{638E0CE9-CEE4-4089-B507-141408998E89}" type="parTrans" cxnId="{84436078-CABE-4952-A33D-056676329E23}">
      <dgm:prSet/>
      <dgm:spPr/>
      <dgm:t>
        <a:bodyPr/>
        <a:lstStyle/>
        <a:p>
          <a:endParaRPr lang="ru-RU"/>
        </a:p>
      </dgm:t>
    </dgm:pt>
    <dgm:pt modelId="{18E722F3-1206-46BA-AD80-1B8601DF350D}" type="sibTrans" cxnId="{84436078-CABE-4952-A33D-056676329E23}">
      <dgm:prSet/>
      <dgm:spPr/>
      <dgm:t>
        <a:bodyPr/>
        <a:lstStyle/>
        <a:p>
          <a:endParaRPr lang="ru-RU"/>
        </a:p>
      </dgm:t>
    </dgm:pt>
    <dgm:pt modelId="{4D4C1521-CEFC-4279-A7C7-E033B559F6DF}">
      <dgm:prSet phldrT="[Текст]" custT="1"/>
      <dgm:spPr/>
      <dgm:t>
        <a:bodyPr/>
        <a:lstStyle/>
        <a:p>
          <a:r>
            <a:rPr lang="ru-RU" sz="2000" dirty="0" smtClean="0"/>
            <a:t>ШСПО </a:t>
          </a:r>
          <a:r>
            <a:rPr lang="ru-RU" sz="2000" b="1" dirty="0" smtClean="0"/>
            <a:t>«Мечтатели»</a:t>
          </a:r>
          <a:endParaRPr lang="ru-RU" sz="2000" dirty="0"/>
        </a:p>
      </dgm:t>
    </dgm:pt>
    <dgm:pt modelId="{1BEEB31C-A4A4-4120-AC13-33F390FC34ED}" type="parTrans" cxnId="{0E9DB9FE-B0F9-4C13-A8A1-C069D1E13970}">
      <dgm:prSet/>
      <dgm:spPr/>
      <dgm:t>
        <a:bodyPr/>
        <a:lstStyle/>
        <a:p>
          <a:endParaRPr lang="ru-RU"/>
        </a:p>
      </dgm:t>
    </dgm:pt>
    <dgm:pt modelId="{88D55874-CFC9-40A6-9434-FE4B5690FAF7}" type="sibTrans" cxnId="{0E9DB9FE-B0F9-4C13-A8A1-C069D1E13970}">
      <dgm:prSet/>
      <dgm:spPr/>
      <dgm:t>
        <a:bodyPr/>
        <a:lstStyle/>
        <a:p>
          <a:endParaRPr lang="ru-RU"/>
        </a:p>
      </dgm:t>
    </dgm:pt>
    <dgm:pt modelId="{26F913BB-CB1C-40C2-8316-4262497CCF7C}">
      <dgm:prSet phldrT="[Текст]" custT="1"/>
      <dgm:spPr/>
      <dgm:t>
        <a:bodyPr/>
        <a:lstStyle/>
        <a:p>
          <a:pPr algn="ctr"/>
          <a:r>
            <a:rPr lang="ru-RU" sz="1600" dirty="0" smtClean="0"/>
            <a:t>Туристическое  направление</a:t>
          </a:r>
          <a:endParaRPr lang="ru-RU" sz="1000" b="0" i="0" dirty="0" smtClean="0"/>
        </a:p>
      </dgm:t>
    </dgm:pt>
    <dgm:pt modelId="{D71CDF13-ECD9-411B-BC25-0C3D4BD72EA0}" type="parTrans" cxnId="{304422A3-211D-4C75-9383-8560EB1EEFCC}">
      <dgm:prSet/>
      <dgm:spPr/>
      <dgm:t>
        <a:bodyPr/>
        <a:lstStyle/>
        <a:p>
          <a:endParaRPr lang="ru-RU"/>
        </a:p>
      </dgm:t>
    </dgm:pt>
    <dgm:pt modelId="{13251C39-E687-49EF-AEB0-C7C1504EA9B0}" type="sibTrans" cxnId="{304422A3-211D-4C75-9383-8560EB1EEFCC}">
      <dgm:prSet/>
      <dgm:spPr/>
      <dgm:t>
        <a:bodyPr/>
        <a:lstStyle/>
        <a:p>
          <a:endParaRPr lang="ru-RU"/>
        </a:p>
      </dgm:t>
    </dgm:pt>
    <dgm:pt modelId="{365A741D-8B2D-4203-9A2E-505491996303}">
      <dgm:prSet phldrT="[Текст]" custT="1"/>
      <dgm:spPr/>
      <dgm:t>
        <a:bodyPr/>
        <a:lstStyle/>
        <a:p>
          <a:pPr algn="ctr"/>
          <a:r>
            <a:rPr lang="ru-RU" sz="1600" dirty="0" smtClean="0"/>
            <a:t>Анимационное направление</a:t>
          </a:r>
          <a:endParaRPr lang="ru-RU" sz="1600" dirty="0"/>
        </a:p>
      </dgm:t>
    </dgm:pt>
    <dgm:pt modelId="{B94E2514-734D-4F86-A4E6-261487498A26}" type="parTrans" cxnId="{B7D32520-DD91-490C-B5E2-2B14AD472B3E}">
      <dgm:prSet/>
      <dgm:spPr/>
      <dgm:t>
        <a:bodyPr/>
        <a:lstStyle/>
        <a:p>
          <a:endParaRPr lang="ru-RU"/>
        </a:p>
      </dgm:t>
    </dgm:pt>
    <dgm:pt modelId="{C69DA96F-A1EC-4D77-B55A-D6C210BECEAF}" type="sibTrans" cxnId="{B7D32520-DD91-490C-B5E2-2B14AD472B3E}">
      <dgm:prSet/>
      <dgm:spPr/>
      <dgm:t>
        <a:bodyPr/>
        <a:lstStyle/>
        <a:p>
          <a:endParaRPr lang="ru-RU"/>
        </a:p>
      </dgm:t>
    </dgm:pt>
    <dgm:pt modelId="{0FB68195-6F93-4266-8F7D-514B367FD2BD}">
      <dgm:prSet phldrT="[Текст]" custT="1"/>
      <dgm:spPr/>
      <dgm:t>
        <a:bodyPr/>
        <a:lstStyle/>
        <a:p>
          <a:pPr algn="ctr"/>
          <a:r>
            <a:rPr lang="ru-RU" sz="1800" b="1" dirty="0" smtClean="0"/>
            <a:t>Штаб ШСПО</a:t>
          </a:r>
        </a:p>
        <a:p>
          <a:pPr algn="l"/>
          <a:r>
            <a:rPr lang="ru-RU" sz="1500" b="1" dirty="0" smtClean="0"/>
            <a:t>Командир: </a:t>
          </a:r>
          <a:r>
            <a:rPr lang="ru-RU" sz="1500" dirty="0" err="1" smtClean="0"/>
            <a:t>Онишко</a:t>
          </a:r>
          <a:r>
            <a:rPr lang="ru-RU" sz="1500" dirty="0" smtClean="0"/>
            <a:t> София</a:t>
          </a:r>
        </a:p>
        <a:p>
          <a:pPr algn="l"/>
          <a:r>
            <a:rPr lang="ru-RU" sz="1500" b="1" dirty="0" smtClean="0"/>
            <a:t>Комиссар: </a:t>
          </a:r>
          <a:r>
            <a:rPr lang="ru-RU" sz="1500" b="0" dirty="0" err="1" smtClean="0"/>
            <a:t>Поносова</a:t>
          </a:r>
          <a:r>
            <a:rPr lang="ru-RU" sz="1500" b="0" dirty="0" smtClean="0"/>
            <a:t> Лера</a:t>
          </a:r>
          <a:endParaRPr lang="ru-RU" sz="1500" dirty="0" smtClean="0"/>
        </a:p>
        <a:p>
          <a:pPr algn="l"/>
          <a:r>
            <a:rPr lang="ru-RU" sz="1500" b="1" dirty="0" smtClean="0"/>
            <a:t>Методист: </a:t>
          </a:r>
          <a:r>
            <a:rPr lang="ru-RU" sz="1500" dirty="0" smtClean="0"/>
            <a:t>Дьяченко Павел</a:t>
          </a:r>
          <a:endParaRPr lang="ru-RU" sz="1500" dirty="0"/>
        </a:p>
      </dgm:t>
    </dgm:pt>
    <dgm:pt modelId="{D59E0236-629B-41AB-8D86-F2CED9ECD40F}" type="parTrans" cxnId="{797A6973-4659-4001-BC94-F314DB43171B}">
      <dgm:prSet/>
      <dgm:spPr/>
      <dgm:t>
        <a:bodyPr/>
        <a:lstStyle/>
        <a:p>
          <a:endParaRPr lang="ru-RU"/>
        </a:p>
      </dgm:t>
    </dgm:pt>
    <dgm:pt modelId="{D2C1AE5E-D081-48AA-9F3F-86250432638B}" type="sibTrans" cxnId="{797A6973-4659-4001-BC94-F314DB43171B}">
      <dgm:prSet/>
      <dgm:spPr/>
      <dgm:t>
        <a:bodyPr/>
        <a:lstStyle/>
        <a:p>
          <a:endParaRPr lang="ru-RU"/>
        </a:p>
      </dgm:t>
    </dgm:pt>
    <dgm:pt modelId="{ED3C5973-52B3-41AE-9904-CD5F8E0A7625}">
      <dgm:prSet phldrT="[Текст]" custT="1"/>
      <dgm:spPr/>
      <dgm:t>
        <a:bodyPr/>
        <a:lstStyle/>
        <a:p>
          <a:pPr algn="ctr"/>
          <a:r>
            <a:rPr lang="ru-RU" sz="1600" dirty="0" smtClean="0"/>
            <a:t>Театральное направление</a:t>
          </a:r>
          <a:endParaRPr lang="ru-RU" sz="1600" dirty="0"/>
        </a:p>
      </dgm:t>
    </dgm:pt>
    <dgm:pt modelId="{012CD7D9-8EC2-46FB-8508-1E95DA013990}" type="sibTrans" cxnId="{31064D6B-9855-42E6-8A84-35CC760D06AC}">
      <dgm:prSet/>
      <dgm:spPr/>
      <dgm:t>
        <a:bodyPr/>
        <a:lstStyle/>
        <a:p>
          <a:endParaRPr lang="ru-RU"/>
        </a:p>
      </dgm:t>
    </dgm:pt>
    <dgm:pt modelId="{9BDFBAA1-02EF-4DFD-9456-9D1B70710B36}" type="parTrans" cxnId="{31064D6B-9855-42E6-8A84-35CC760D06AC}">
      <dgm:prSet/>
      <dgm:spPr/>
      <dgm:t>
        <a:bodyPr/>
        <a:lstStyle/>
        <a:p>
          <a:endParaRPr lang="ru-RU"/>
        </a:p>
      </dgm:t>
    </dgm:pt>
    <dgm:pt modelId="{F5809409-1FF6-4B06-BF86-D74AC2A5A4D3}" type="pres">
      <dgm:prSet presAssocID="{AFA85DE4-3022-4027-A01B-14B6F5978D7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FA64E5A-AEA2-43D0-A1F6-59F1CFF3534A}" type="pres">
      <dgm:prSet presAssocID="{D7CE9DA9-4FB7-43B1-A389-4021AB9FA531}" presName="hierRoot1" presStyleCnt="0"/>
      <dgm:spPr/>
    </dgm:pt>
    <dgm:pt modelId="{C0EAD7A3-A885-4C94-AB49-449B81EB8783}" type="pres">
      <dgm:prSet presAssocID="{D7CE9DA9-4FB7-43B1-A389-4021AB9FA531}" presName="composite" presStyleCnt="0"/>
      <dgm:spPr/>
    </dgm:pt>
    <dgm:pt modelId="{16B72D18-5AC3-4125-B7DC-7AFC413FAFBD}" type="pres">
      <dgm:prSet presAssocID="{D7CE9DA9-4FB7-43B1-A389-4021AB9FA531}" presName="background" presStyleLbl="node0" presStyleIdx="0" presStyleCnt="2"/>
      <dgm:spPr/>
    </dgm:pt>
    <dgm:pt modelId="{2A2E2503-772F-4663-B498-19DBA6317AF9}" type="pres">
      <dgm:prSet presAssocID="{D7CE9DA9-4FB7-43B1-A389-4021AB9FA531}" presName="text" presStyleLbl="fgAcc0" presStyleIdx="0" presStyleCnt="2" custScaleX="113382" custScaleY="107405" custLinFactNeighborX="-21350" custLinFactNeighborY="-292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21F702E-4AE6-4908-B645-CE117F6C1BD8}" type="pres">
      <dgm:prSet presAssocID="{D7CE9DA9-4FB7-43B1-A389-4021AB9FA531}" presName="hierChild2" presStyleCnt="0"/>
      <dgm:spPr/>
    </dgm:pt>
    <dgm:pt modelId="{B249E0FA-E574-413B-9368-A75FD89CB377}" type="pres">
      <dgm:prSet presAssocID="{D628DE75-EA4A-4551-8A97-81B3EADC58F1}" presName="Name10" presStyleLbl="parChTrans1D2" presStyleIdx="0" presStyleCnt="4"/>
      <dgm:spPr/>
      <dgm:t>
        <a:bodyPr/>
        <a:lstStyle/>
        <a:p>
          <a:endParaRPr lang="ru-RU"/>
        </a:p>
      </dgm:t>
    </dgm:pt>
    <dgm:pt modelId="{FFA56F2A-DF06-4F11-B626-EFD32592732B}" type="pres">
      <dgm:prSet presAssocID="{72827F76-17A2-4AC5-8D81-B2659F2A76A9}" presName="hierRoot2" presStyleCnt="0"/>
      <dgm:spPr/>
    </dgm:pt>
    <dgm:pt modelId="{7E42F7A0-594C-4EB0-B8DE-0DDAE6950D12}" type="pres">
      <dgm:prSet presAssocID="{72827F76-17A2-4AC5-8D81-B2659F2A76A9}" presName="composite2" presStyleCnt="0"/>
      <dgm:spPr/>
    </dgm:pt>
    <dgm:pt modelId="{AB77AE29-C094-47CB-9CDC-5D610D16ACE6}" type="pres">
      <dgm:prSet presAssocID="{72827F76-17A2-4AC5-8D81-B2659F2A76A9}" presName="background2" presStyleLbl="node2" presStyleIdx="0" presStyleCnt="4"/>
      <dgm:spPr/>
    </dgm:pt>
    <dgm:pt modelId="{4BB79B86-8DBF-4414-BCD1-2526130BB43D}" type="pres">
      <dgm:prSet presAssocID="{72827F76-17A2-4AC5-8D81-B2659F2A76A9}" presName="text2" presStyleLbl="fgAcc2" presStyleIdx="0" presStyleCnt="4" custScaleY="67008" custLinFactNeighborY="-166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E75F576-AF18-4AD5-9BF4-3B565923E6CA}" type="pres">
      <dgm:prSet presAssocID="{72827F76-17A2-4AC5-8D81-B2659F2A76A9}" presName="hierChild3" presStyleCnt="0"/>
      <dgm:spPr/>
    </dgm:pt>
    <dgm:pt modelId="{AD15E341-0F0B-4C9E-AC97-5905553C10AC}" type="pres">
      <dgm:prSet presAssocID="{9BDFBAA1-02EF-4DFD-9456-9D1B70710B36}" presName="Name17" presStyleLbl="parChTrans1D3" presStyleIdx="0" presStyleCnt="4"/>
      <dgm:spPr/>
      <dgm:t>
        <a:bodyPr/>
        <a:lstStyle/>
        <a:p>
          <a:endParaRPr lang="ru-RU"/>
        </a:p>
      </dgm:t>
    </dgm:pt>
    <dgm:pt modelId="{EC3842D1-16C8-4FB0-8875-F5A34775F7FD}" type="pres">
      <dgm:prSet presAssocID="{ED3C5973-52B3-41AE-9904-CD5F8E0A7625}" presName="hierRoot3" presStyleCnt="0"/>
      <dgm:spPr/>
    </dgm:pt>
    <dgm:pt modelId="{689722CF-8EAE-4DC6-A642-2AD66D905AD4}" type="pres">
      <dgm:prSet presAssocID="{ED3C5973-52B3-41AE-9904-CD5F8E0A7625}" presName="composite3" presStyleCnt="0"/>
      <dgm:spPr/>
    </dgm:pt>
    <dgm:pt modelId="{C348C092-A06E-4E76-BB24-8A10F2B257F0}" type="pres">
      <dgm:prSet presAssocID="{ED3C5973-52B3-41AE-9904-CD5F8E0A7625}" presName="background3" presStyleLbl="node3" presStyleIdx="0" presStyleCnt="4"/>
      <dgm:spPr/>
    </dgm:pt>
    <dgm:pt modelId="{ED61131E-36AB-40E8-BE89-884FC97BF771}" type="pres">
      <dgm:prSet presAssocID="{ED3C5973-52B3-41AE-9904-CD5F8E0A7625}" presName="text3" presStyleLbl="fgAcc3" presStyleIdx="0" presStyleCnt="4" custLinFactNeighborY="-4154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F654E44-D532-4841-8F1C-EC9700F60757}" type="pres">
      <dgm:prSet presAssocID="{ED3C5973-52B3-41AE-9904-CD5F8E0A7625}" presName="hierChild4" presStyleCnt="0"/>
      <dgm:spPr/>
    </dgm:pt>
    <dgm:pt modelId="{7A5B75FB-0888-43D2-BA6E-171C5E81EC8C}" type="pres">
      <dgm:prSet presAssocID="{1BEEB31C-A4A4-4120-AC13-33F390FC34ED}" presName="Name10" presStyleLbl="parChTrans1D2" presStyleIdx="1" presStyleCnt="4"/>
      <dgm:spPr/>
      <dgm:t>
        <a:bodyPr/>
        <a:lstStyle/>
        <a:p>
          <a:endParaRPr lang="ru-RU"/>
        </a:p>
      </dgm:t>
    </dgm:pt>
    <dgm:pt modelId="{DDC11DD0-3A38-4841-A76C-B66358A6B064}" type="pres">
      <dgm:prSet presAssocID="{4D4C1521-CEFC-4279-A7C7-E033B559F6DF}" presName="hierRoot2" presStyleCnt="0"/>
      <dgm:spPr/>
    </dgm:pt>
    <dgm:pt modelId="{86091AC1-1341-4844-8743-B9301E9896C8}" type="pres">
      <dgm:prSet presAssocID="{4D4C1521-CEFC-4279-A7C7-E033B559F6DF}" presName="composite2" presStyleCnt="0"/>
      <dgm:spPr/>
    </dgm:pt>
    <dgm:pt modelId="{614A4451-7DB3-43AF-A3DB-3347CE8A929C}" type="pres">
      <dgm:prSet presAssocID="{4D4C1521-CEFC-4279-A7C7-E033B559F6DF}" presName="background2" presStyleLbl="node2" presStyleIdx="1" presStyleCnt="4"/>
      <dgm:spPr/>
    </dgm:pt>
    <dgm:pt modelId="{73023BCF-6E1A-4CD1-979E-86BE868986DE}" type="pres">
      <dgm:prSet presAssocID="{4D4C1521-CEFC-4279-A7C7-E033B559F6DF}" presName="text2" presStyleLbl="fgAcc2" presStyleIdx="1" presStyleCnt="4" custScaleY="62499" custLinFactNeighborY="-166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A058C0C-02D8-4734-A40B-EE511784DB68}" type="pres">
      <dgm:prSet presAssocID="{4D4C1521-CEFC-4279-A7C7-E033B559F6DF}" presName="hierChild3" presStyleCnt="0"/>
      <dgm:spPr/>
    </dgm:pt>
    <dgm:pt modelId="{9E37A9E7-9AD2-42CB-BF38-B54A2FBF77A6}" type="pres">
      <dgm:prSet presAssocID="{D71CDF13-ECD9-411B-BC25-0C3D4BD72EA0}" presName="Name17" presStyleLbl="parChTrans1D3" presStyleIdx="1" presStyleCnt="4"/>
      <dgm:spPr/>
      <dgm:t>
        <a:bodyPr/>
        <a:lstStyle/>
        <a:p>
          <a:endParaRPr lang="ru-RU"/>
        </a:p>
      </dgm:t>
    </dgm:pt>
    <dgm:pt modelId="{C2F5D00C-29D8-4E7C-971A-0AB60B5E29E3}" type="pres">
      <dgm:prSet presAssocID="{26F913BB-CB1C-40C2-8316-4262497CCF7C}" presName="hierRoot3" presStyleCnt="0"/>
      <dgm:spPr/>
    </dgm:pt>
    <dgm:pt modelId="{B7F40634-BEC5-449F-AD5B-4CB33CD98F0B}" type="pres">
      <dgm:prSet presAssocID="{26F913BB-CB1C-40C2-8316-4262497CCF7C}" presName="composite3" presStyleCnt="0"/>
      <dgm:spPr/>
    </dgm:pt>
    <dgm:pt modelId="{19A3D09A-69CB-4143-AFF2-B3A4AB6E24D0}" type="pres">
      <dgm:prSet presAssocID="{26F913BB-CB1C-40C2-8316-4262497CCF7C}" presName="background3" presStyleLbl="node3" presStyleIdx="1" presStyleCnt="4"/>
      <dgm:spPr/>
    </dgm:pt>
    <dgm:pt modelId="{B0BDD20B-D14F-414E-8273-6F90D6B9F4AD}" type="pres">
      <dgm:prSet presAssocID="{26F913BB-CB1C-40C2-8316-4262497CCF7C}" presName="text3" presStyleLbl="fgAcc3" presStyleIdx="1" presStyleCnt="4" custScaleX="103559" custLinFactNeighborY="-4154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FC1BFA8-BC4A-44F5-B319-DD410F1C2D66}" type="pres">
      <dgm:prSet presAssocID="{26F913BB-CB1C-40C2-8316-4262497CCF7C}" presName="hierChild4" presStyleCnt="0"/>
      <dgm:spPr/>
    </dgm:pt>
    <dgm:pt modelId="{AACC9C27-4A48-4E95-84C5-7BBBD4687C63}" type="pres">
      <dgm:prSet presAssocID="{638E0CE9-CEE4-4089-B507-141408998E89}" presName="Name10" presStyleLbl="parChTrans1D2" presStyleIdx="2" presStyleCnt="4"/>
      <dgm:spPr/>
      <dgm:t>
        <a:bodyPr/>
        <a:lstStyle/>
        <a:p>
          <a:endParaRPr lang="ru-RU"/>
        </a:p>
      </dgm:t>
    </dgm:pt>
    <dgm:pt modelId="{3C093A3E-96EE-46DF-89AC-500565FF7F70}" type="pres">
      <dgm:prSet presAssocID="{1D3CC2DF-9C75-40F9-B7A3-E5A76189D93E}" presName="hierRoot2" presStyleCnt="0"/>
      <dgm:spPr/>
    </dgm:pt>
    <dgm:pt modelId="{6364C828-7755-4F24-883F-1BB8C910B715}" type="pres">
      <dgm:prSet presAssocID="{1D3CC2DF-9C75-40F9-B7A3-E5A76189D93E}" presName="composite2" presStyleCnt="0"/>
      <dgm:spPr/>
    </dgm:pt>
    <dgm:pt modelId="{87B4C600-C904-4A0A-9E1B-79F4CF155C10}" type="pres">
      <dgm:prSet presAssocID="{1D3CC2DF-9C75-40F9-B7A3-E5A76189D93E}" presName="background2" presStyleLbl="node2" presStyleIdx="2" presStyleCnt="4"/>
      <dgm:spPr/>
    </dgm:pt>
    <dgm:pt modelId="{A97A1DB2-271C-4246-92B4-16ECA4076193}" type="pres">
      <dgm:prSet presAssocID="{1D3CC2DF-9C75-40F9-B7A3-E5A76189D93E}" presName="text2" presStyleLbl="fgAcc2" presStyleIdx="2" presStyleCnt="4" custScaleY="62499" custLinFactNeighborY="-166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E1242B4-B8F1-479E-9A13-ACEA70B89E6B}" type="pres">
      <dgm:prSet presAssocID="{1D3CC2DF-9C75-40F9-B7A3-E5A76189D93E}" presName="hierChild3" presStyleCnt="0"/>
      <dgm:spPr/>
    </dgm:pt>
    <dgm:pt modelId="{3771E606-1470-4C9D-9FFE-42A0E1AA4EA1}" type="pres">
      <dgm:prSet presAssocID="{B94E2514-734D-4F86-A4E6-261487498A26}" presName="Name17" presStyleLbl="parChTrans1D3" presStyleIdx="2" presStyleCnt="4"/>
      <dgm:spPr/>
      <dgm:t>
        <a:bodyPr/>
        <a:lstStyle/>
        <a:p>
          <a:endParaRPr lang="ru-RU"/>
        </a:p>
      </dgm:t>
    </dgm:pt>
    <dgm:pt modelId="{AD15D694-B250-49D3-B0DD-5427A023ADB5}" type="pres">
      <dgm:prSet presAssocID="{365A741D-8B2D-4203-9A2E-505491996303}" presName="hierRoot3" presStyleCnt="0"/>
      <dgm:spPr/>
    </dgm:pt>
    <dgm:pt modelId="{50E9C56D-5FCC-433C-B232-48B7F0436EB6}" type="pres">
      <dgm:prSet presAssocID="{365A741D-8B2D-4203-9A2E-505491996303}" presName="composite3" presStyleCnt="0"/>
      <dgm:spPr/>
    </dgm:pt>
    <dgm:pt modelId="{21158CD4-0C4C-4A8F-88CE-8B910F76E7E3}" type="pres">
      <dgm:prSet presAssocID="{365A741D-8B2D-4203-9A2E-505491996303}" presName="background3" presStyleLbl="node3" presStyleIdx="2" presStyleCnt="4"/>
      <dgm:spPr/>
    </dgm:pt>
    <dgm:pt modelId="{37F12D8A-AEAA-4F7D-A9C6-09E2EF6DD3BC}" type="pres">
      <dgm:prSet presAssocID="{365A741D-8B2D-4203-9A2E-505491996303}" presName="text3" presStyleLbl="fgAcc3" presStyleIdx="2" presStyleCnt="4" custLinFactNeighborY="-4154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9A551EE-A145-4023-8529-B4095728E7D7}" type="pres">
      <dgm:prSet presAssocID="{365A741D-8B2D-4203-9A2E-505491996303}" presName="hierChild4" presStyleCnt="0"/>
      <dgm:spPr/>
    </dgm:pt>
    <dgm:pt modelId="{E35A12DF-5571-42B9-980D-FA6F1EF2D76A}" type="pres">
      <dgm:prSet presAssocID="{58C1484B-3E3D-4B14-B8E3-FB610E187715}" presName="Name10" presStyleLbl="parChTrans1D2" presStyleIdx="3" presStyleCnt="4"/>
      <dgm:spPr/>
      <dgm:t>
        <a:bodyPr/>
        <a:lstStyle/>
        <a:p>
          <a:endParaRPr lang="ru-RU"/>
        </a:p>
      </dgm:t>
    </dgm:pt>
    <dgm:pt modelId="{6948F4F4-8A36-4160-90CD-0FFB6F9F2E8D}" type="pres">
      <dgm:prSet presAssocID="{22F23AA2-7DA2-4538-9F50-E4EC92DC8E35}" presName="hierRoot2" presStyleCnt="0"/>
      <dgm:spPr/>
    </dgm:pt>
    <dgm:pt modelId="{B5775799-A4E5-4820-830C-65E8CA96337D}" type="pres">
      <dgm:prSet presAssocID="{22F23AA2-7DA2-4538-9F50-E4EC92DC8E35}" presName="composite2" presStyleCnt="0"/>
      <dgm:spPr/>
    </dgm:pt>
    <dgm:pt modelId="{A2443EEC-3E80-45EB-A207-56C24D0002FF}" type="pres">
      <dgm:prSet presAssocID="{22F23AA2-7DA2-4538-9F50-E4EC92DC8E35}" presName="background2" presStyleLbl="node2" presStyleIdx="3" presStyleCnt="4"/>
      <dgm:spPr/>
    </dgm:pt>
    <dgm:pt modelId="{7C0B85E9-3329-41AC-93BD-77DC74C6F3E8}" type="pres">
      <dgm:prSet presAssocID="{22F23AA2-7DA2-4538-9F50-E4EC92DC8E35}" presName="text2" presStyleLbl="fgAcc2" presStyleIdx="3" presStyleCnt="4" custScaleY="67008" custLinFactNeighborY="-166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C0D4990-0B4E-4956-A244-D87641327AFD}" type="pres">
      <dgm:prSet presAssocID="{22F23AA2-7DA2-4538-9F50-E4EC92DC8E35}" presName="hierChild3" presStyleCnt="0"/>
      <dgm:spPr/>
    </dgm:pt>
    <dgm:pt modelId="{6998E677-5630-4F23-8991-68C6CC6EE75D}" type="pres">
      <dgm:prSet presAssocID="{9513E8E3-7B47-4EE9-B128-B7FD8945550B}" presName="Name17" presStyleLbl="parChTrans1D3" presStyleIdx="3" presStyleCnt="4"/>
      <dgm:spPr/>
      <dgm:t>
        <a:bodyPr/>
        <a:lstStyle/>
        <a:p>
          <a:endParaRPr lang="ru-RU"/>
        </a:p>
      </dgm:t>
    </dgm:pt>
    <dgm:pt modelId="{43F022B4-878F-47DE-8E1F-75D030D1B5EA}" type="pres">
      <dgm:prSet presAssocID="{7C8EC5A4-AD2F-4030-98BD-495308139D86}" presName="hierRoot3" presStyleCnt="0"/>
      <dgm:spPr/>
    </dgm:pt>
    <dgm:pt modelId="{6D9D8DE9-3D6B-4446-91D1-45B772B964BE}" type="pres">
      <dgm:prSet presAssocID="{7C8EC5A4-AD2F-4030-98BD-495308139D86}" presName="composite3" presStyleCnt="0"/>
      <dgm:spPr/>
    </dgm:pt>
    <dgm:pt modelId="{9834E031-A526-4346-AA3B-6349E741E0E6}" type="pres">
      <dgm:prSet presAssocID="{7C8EC5A4-AD2F-4030-98BD-495308139D86}" presName="background3" presStyleLbl="node3" presStyleIdx="3" presStyleCnt="4"/>
      <dgm:spPr/>
    </dgm:pt>
    <dgm:pt modelId="{56EBCBEE-7BEA-4049-8191-503ED8624003}" type="pres">
      <dgm:prSet presAssocID="{7C8EC5A4-AD2F-4030-98BD-495308139D86}" presName="text3" presStyleLbl="fgAcc3" presStyleIdx="3" presStyleCnt="4" custLinFactNeighborY="-4154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4162AE4-4529-40EA-827D-D021ED9B4940}" type="pres">
      <dgm:prSet presAssocID="{7C8EC5A4-AD2F-4030-98BD-495308139D86}" presName="hierChild4" presStyleCnt="0"/>
      <dgm:spPr/>
    </dgm:pt>
    <dgm:pt modelId="{F63A8373-734F-472A-A020-5287CAAB6598}" type="pres">
      <dgm:prSet presAssocID="{0FB68195-6F93-4266-8F7D-514B367FD2BD}" presName="hierRoot1" presStyleCnt="0"/>
      <dgm:spPr/>
    </dgm:pt>
    <dgm:pt modelId="{44BBE767-D6FD-4359-B377-2BF8F0627D56}" type="pres">
      <dgm:prSet presAssocID="{0FB68195-6F93-4266-8F7D-514B367FD2BD}" presName="composite" presStyleCnt="0"/>
      <dgm:spPr/>
    </dgm:pt>
    <dgm:pt modelId="{5EA68C5D-0376-4341-A8D6-6156691A09E7}" type="pres">
      <dgm:prSet presAssocID="{0FB68195-6F93-4266-8F7D-514B367FD2BD}" presName="background" presStyleLbl="node0" presStyleIdx="1" presStyleCnt="2"/>
      <dgm:spPr/>
    </dgm:pt>
    <dgm:pt modelId="{A3FA26C8-856A-45E8-8365-14F7F4558789}" type="pres">
      <dgm:prSet presAssocID="{0FB68195-6F93-4266-8F7D-514B367FD2BD}" presName="text" presStyleLbl="fgAcc0" presStyleIdx="1" presStyleCnt="2" custScaleX="140011" custScaleY="100000" custLinFactNeighborX="-40881" custLinFactNeighborY="-265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D324D1F-BD21-4E9C-818F-CB3873AA91F7}" type="pres">
      <dgm:prSet presAssocID="{0FB68195-6F93-4266-8F7D-514B367FD2BD}" presName="hierChild2" presStyleCnt="0"/>
      <dgm:spPr/>
    </dgm:pt>
  </dgm:ptLst>
  <dgm:cxnLst>
    <dgm:cxn modelId="{FF98FA12-7312-4C8D-ADFD-142D2359A112}" type="presOf" srcId="{ED3C5973-52B3-41AE-9904-CD5F8E0A7625}" destId="{ED61131E-36AB-40E8-BE89-884FC97BF771}" srcOrd="0" destOrd="0" presId="urn:microsoft.com/office/officeart/2005/8/layout/hierarchy1"/>
    <dgm:cxn modelId="{0E9DB9FE-B0F9-4C13-A8A1-C069D1E13970}" srcId="{D7CE9DA9-4FB7-43B1-A389-4021AB9FA531}" destId="{4D4C1521-CEFC-4279-A7C7-E033B559F6DF}" srcOrd="1" destOrd="0" parTransId="{1BEEB31C-A4A4-4120-AC13-33F390FC34ED}" sibTransId="{88D55874-CFC9-40A6-9434-FE4B5690FAF7}"/>
    <dgm:cxn modelId="{5F960803-361C-42B7-89D3-A9D12A9CBE7C}" type="presOf" srcId="{4D4C1521-CEFC-4279-A7C7-E033B559F6DF}" destId="{73023BCF-6E1A-4CD1-979E-86BE868986DE}" srcOrd="0" destOrd="0" presId="urn:microsoft.com/office/officeart/2005/8/layout/hierarchy1"/>
    <dgm:cxn modelId="{A36F5FCA-DE36-401E-B7C2-8CB7A7F41520}" type="presOf" srcId="{7C8EC5A4-AD2F-4030-98BD-495308139D86}" destId="{56EBCBEE-7BEA-4049-8191-503ED8624003}" srcOrd="0" destOrd="0" presId="urn:microsoft.com/office/officeart/2005/8/layout/hierarchy1"/>
    <dgm:cxn modelId="{421C6B31-83AA-43BE-BA86-AD011A3E998A}" srcId="{AFA85DE4-3022-4027-A01B-14B6F5978D7D}" destId="{D7CE9DA9-4FB7-43B1-A389-4021AB9FA531}" srcOrd="0" destOrd="0" parTransId="{E88F5BD2-EE08-452F-BCCC-9E315D197E7C}" sibTransId="{73AEFC38-9FB4-4C67-96C3-B3206BBB1435}"/>
    <dgm:cxn modelId="{72265C54-1575-404D-9DB5-E8C2F61FBE5E}" type="presOf" srcId="{9513E8E3-7B47-4EE9-B128-B7FD8945550B}" destId="{6998E677-5630-4F23-8991-68C6CC6EE75D}" srcOrd="0" destOrd="0" presId="urn:microsoft.com/office/officeart/2005/8/layout/hierarchy1"/>
    <dgm:cxn modelId="{76A64C84-04B5-4F5F-A3B6-F4012C5DEC3A}" type="presOf" srcId="{D7CE9DA9-4FB7-43B1-A389-4021AB9FA531}" destId="{2A2E2503-772F-4663-B498-19DBA6317AF9}" srcOrd="0" destOrd="0" presId="urn:microsoft.com/office/officeart/2005/8/layout/hierarchy1"/>
    <dgm:cxn modelId="{2BF66091-337C-431C-923A-C68DCE685C6C}" type="presOf" srcId="{1D3CC2DF-9C75-40F9-B7A3-E5A76189D93E}" destId="{A97A1DB2-271C-4246-92B4-16ECA4076193}" srcOrd="0" destOrd="0" presId="urn:microsoft.com/office/officeart/2005/8/layout/hierarchy1"/>
    <dgm:cxn modelId="{31064D6B-9855-42E6-8A84-35CC760D06AC}" srcId="{72827F76-17A2-4AC5-8D81-B2659F2A76A9}" destId="{ED3C5973-52B3-41AE-9904-CD5F8E0A7625}" srcOrd="0" destOrd="0" parTransId="{9BDFBAA1-02EF-4DFD-9456-9D1B70710B36}" sibTransId="{012CD7D9-8EC2-46FB-8508-1E95DA013990}"/>
    <dgm:cxn modelId="{64E3098D-7CF1-4B9C-B252-4BBEC7C61E96}" type="presOf" srcId="{0FB68195-6F93-4266-8F7D-514B367FD2BD}" destId="{A3FA26C8-856A-45E8-8365-14F7F4558789}" srcOrd="0" destOrd="0" presId="urn:microsoft.com/office/officeart/2005/8/layout/hierarchy1"/>
    <dgm:cxn modelId="{7188E989-8100-4FCD-B369-5E1CFAEE886C}" srcId="{D7CE9DA9-4FB7-43B1-A389-4021AB9FA531}" destId="{72827F76-17A2-4AC5-8D81-B2659F2A76A9}" srcOrd="0" destOrd="0" parTransId="{D628DE75-EA4A-4551-8A97-81B3EADC58F1}" sibTransId="{C058DD39-D9E4-420F-A658-5124A3A763D2}"/>
    <dgm:cxn modelId="{797A6973-4659-4001-BC94-F314DB43171B}" srcId="{AFA85DE4-3022-4027-A01B-14B6F5978D7D}" destId="{0FB68195-6F93-4266-8F7D-514B367FD2BD}" srcOrd="1" destOrd="0" parTransId="{D59E0236-629B-41AB-8D86-F2CED9ECD40F}" sibTransId="{D2C1AE5E-D081-48AA-9F3F-86250432638B}"/>
    <dgm:cxn modelId="{29B8EA85-969F-43C7-B1B1-E2DA6B3E8512}" srcId="{D7CE9DA9-4FB7-43B1-A389-4021AB9FA531}" destId="{22F23AA2-7DA2-4538-9F50-E4EC92DC8E35}" srcOrd="3" destOrd="0" parTransId="{58C1484B-3E3D-4B14-B8E3-FB610E187715}" sibTransId="{77AF5EFA-1745-46F3-8458-A594296C94BB}"/>
    <dgm:cxn modelId="{2A32502F-D06F-4F52-ADF8-DC0884E64761}" type="presOf" srcId="{9BDFBAA1-02EF-4DFD-9456-9D1B70710B36}" destId="{AD15E341-0F0B-4C9E-AC97-5905553C10AC}" srcOrd="0" destOrd="0" presId="urn:microsoft.com/office/officeart/2005/8/layout/hierarchy1"/>
    <dgm:cxn modelId="{F29E1489-6266-4D8D-8D26-80A0AD6888B0}" type="presOf" srcId="{365A741D-8B2D-4203-9A2E-505491996303}" destId="{37F12D8A-AEAA-4F7D-A9C6-09E2EF6DD3BC}" srcOrd="0" destOrd="0" presId="urn:microsoft.com/office/officeart/2005/8/layout/hierarchy1"/>
    <dgm:cxn modelId="{BDB3B0B2-E074-4445-BB8A-7F6559DED818}" type="presOf" srcId="{AFA85DE4-3022-4027-A01B-14B6F5978D7D}" destId="{F5809409-1FF6-4B06-BF86-D74AC2A5A4D3}" srcOrd="0" destOrd="0" presId="urn:microsoft.com/office/officeart/2005/8/layout/hierarchy1"/>
    <dgm:cxn modelId="{1FAAD9DB-BB7F-4778-8E62-D7A1D347A650}" type="presOf" srcId="{22F23AA2-7DA2-4538-9F50-E4EC92DC8E35}" destId="{7C0B85E9-3329-41AC-93BD-77DC74C6F3E8}" srcOrd="0" destOrd="0" presId="urn:microsoft.com/office/officeart/2005/8/layout/hierarchy1"/>
    <dgm:cxn modelId="{B7D32520-DD91-490C-B5E2-2B14AD472B3E}" srcId="{1D3CC2DF-9C75-40F9-B7A3-E5A76189D93E}" destId="{365A741D-8B2D-4203-9A2E-505491996303}" srcOrd="0" destOrd="0" parTransId="{B94E2514-734D-4F86-A4E6-261487498A26}" sibTransId="{C69DA96F-A1EC-4D77-B55A-D6C210BECEAF}"/>
    <dgm:cxn modelId="{84436078-CABE-4952-A33D-056676329E23}" srcId="{D7CE9DA9-4FB7-43B1-A389-4021AB9FA531}" destId="{1D3CC2DF-9C75-40F9-B7A3-E5A76189D93E}" srcOrd="2" destOrd="0" parTransId="{638E0CE9-CEE4-4089-B507-141408998E89}" sibTransId="{18E722F3-1206-46BA-AD80-1B8601DF350D}"/>
    <dgm:cxn modelId="{304422A3-211D-4C75-9383-8560EB1EEFCC}" srcId="{4D4C1521-CEFC-4279-A7C7-E033B559F6DF}" destId="{26F913BB-CB1C-40C2-8316-4262497CCF7C}" srcOrd="0" destOrd="0" parTransId="{D71CDF13-ECD9-411B-BC25-0C3D4BD72EA0}" sibTransId="{13251C39-E687-49EF-AEB0-C7C1504EA9B0}"/>
    <dgm:cxn modelId="{D5CD4A2D-7B16-4B18-B9C2-0A025C6C6EAC}" srcId="{22F23AA2-7DA2-4538-9F50-E4EC92DC8E35}" destId="{7C8EC5A4-AD2F-4030-98BD-495308139D86}" srcOrd="0" destOrd="0" parTransId="{9513E8E3-7B47-4EE9-B128-B7FD8945550B}" sibTransId="{6249EDEA-47C9-4006-9931-F5F3A9D4B13A}"/>
    <dgm:cxn modelId="{C58439EE-4A7E-47F7-92C3-6B7E8E3FB3A9}" type="presOf" srcId="{26F913BB-CB1C-40C2-8316-4262497CCF7C}" destId="{B0BDD20B-D14F-414E-8273-6F90D6B9F4AD}" srcOrd="0" destOrd="0" presId="urn:microsoft.com/office/officeart/2005/8/layout/hierarchy1"/>
    <dgm:cxn modelId="{5ABE9CF0-BA5F-4B99-ADC1-13393A4936DC}" type="presOf" srcId="{58C1484B-3E3D-4B14-B8E3-FB610E187715}" destId="{E35A12DF-5571-42B9-980D-FA6F1EF2D76A}" srcOrd="0" destOrd="0" presId="urn:microsoft.com/office/officeart/2005/8/layout/hierarchy1"/>
    <dgm:cxn modelId="{F0CC0DCB-BC70-4501-831E-FB685082A85D}" type="presOf" srcId="{B94E2514-734D-4F86-A4E6-261487498A26}" destId="{3771E606-1470-4C9D-9FFE-42A0E1AA4EA1}" srcOrd="0" destOrd="0" presId="urn:microsoft.com/office/officeart/2005/8/layout/hierarchy1"/>
    <dgm:cxn modelId="{BD477264-8DBD-46D9-8196-B06CD3541398}" type="presOf" srcId="{638E0CE9-CEE4-4089-B507-141408998E89}" destId="{AACC9C27-4A48-4E95-84C5-7BBBD4687C63}" srcOrd="0" destOrd="0" presId="urn:microsoft.com/office/officeart/2005/8/layout/hierarchy1"/>
    <dgm:cxn modelId="{BDE3D660-49F5-4286-A9B6-C0DAFD5B0C40}" type="presOf" srcId="{D71CDF13-ECD9-411B-BC25-0C3D4BD72EA0}" destId="{9E37A9E7-9AD2-42CB-BF38-B54A2FBF77A6}" srcOrd="0" destOrd="0" presId="urn:microsoft.com/office/officeart/2005/8/layout/hierarchy1"/>
    <dgm:cxn modelId="{9ECBA9D7-03C5-4D5F-911B-5E6537E7A115}" type="presOf" srcId="{72827F76-17A2-4AC5-8D81-B2659F2A76A9}" destId="{4BB79B86-8DBF-4414-BCD1-2526130BB43D}" srcOrd="0" destOrd="0" presId="urn:microsoft.com/office/officeart/2005/8/layout/hierarchy1"/>
    <dgm:cxn modelId="{230D60A9-3AEC-477D-BFF2-4A1F155CD50E}" type="presOf" srcId="{1BEEB31C-A4A4-4120-AC13-33F390FC34ED}" destId="{7A5B75FB-0888-43D2-BA6E-171C5E81EC8C}" srcOrd="0" destOrd="0" presId="urn:microsoft.com/office/officeart/2005/8/layout/hierarchy1"/>
    <dgm:cxn modelId="{6BBBE1BF-1FFA-42B7-A7CE-5ECD4A2EE890}" type="presOf" srcId="{D628DE75-EA4A-4551-8A97-81B3EADC58F1}" destId="{B249E0FA-E574-413B-9368-A75FD89CB377}" srcOrd="0" destOrd="0" presId="urn:microsoft.com/office/officeart/2005/8/layout/hierarchy1"/>
    <dgm:cxn modelId="{67B33BD7-A1AB-490E-9834-FBFA0C13E68E}" type="presParOf" srcId="{F5809409-1FF6-4B06-BF86-D74AC2A5A4D3}" destId="{7FA64E5A-AEA2-43D0-A1F6-59F1CFF3534A}" srcOrd="0" destOrd="0" presId="urn:microsoft.com/office/officeart/2005/8/layout/hierarchy1"/>
    <dgm:cxn modelId="{0F972B34-087C-420B-B5A3-FE47A09DE2A0}" type="presParOf" srcId="{7FA64E5A-AEA2-43D0-A1F6-59F1CFF3534A}" destId="{C0EAD7A3-A885-4C94-AB49-449B81EB8783}" srcOrd="0" destOrd="0" presId="urn:microsoft.com/office/officeart/2005/8/layout/hierarchy1"/>
    <dgm:cxn modelId="{66EA9FE9-CFF4-4E5C-8D3F-328E49CA86B4}" type="presParOf" srcId="{C0EAD7A3-A885-4C94-AB49-449B81EB8783}" destId="{16B72D18-5AC3-4125-B7DC-7AFC413FAFBD}" srcOrd="0" destOrd="0" presId="urn:microsoft.com/office/officeart/2005/8/layout/hierarchy1"/>
    <dgm:cxn modelId="{0C8596A2-3684-451F-94EA-96A978A32ECD}" type="presParOf" srcId="{C0EAD7A3-A885-4C94-AB49-449B81EB8783}" destId="{2A2E2503-772F-4663-B498-19DBA6317AF9}" srcOrd="1" destOrd="0" presId="urn:microsoft.com/office/officeart/2005/8/layout/hierarchy1"/>
    <dgm:cxn modelId="{2B74D8A7-8628-4CB0-93A3-EF1E1791DC51}" type="presParOf" srcId="{7FA64E5A-AEA2-43D0-A1F6-59F1CFF3534A}" destId="{321F702E-4AE6-4908-B645-CE117F6C1BD8}" srcOrd="1" destOrd="0" presId="urn:microsoft.com/office/officeart/2005/8/layout/hierarchy1"/>
    <dgm:cxn modelId="{4C161142-90C0-416C-98BC-A8623A3DB12F}" type="presParOf" srcId="{321F702E-4AE6-4908-B645-CE117F6C1BD8}" destId="{B249E0FA-E574-413B-9368-A75FD89CB377}" srcOrd="0" destOrd="0" presId="urn:microsoft.com/office/officeart/2005/8/layout/hierarchy1"/>
    <dgm:cxn modelId="{E41C012D-F5BA-455B-AE0F-35BECBE2BDF9}" type="presParOf" srcId="{321F702E-4AE6-4908-B645-CE117F6C1BD8}" destId="{FFA56F2A-DF06-4F11-B626-EFD32592732B}" srcOrd="1" destOrd="0" presId="urn:microsoft.com/office/officeart/2005/8/layout/hierarchy1"/>
    <dgm:cxn modelId="{5761E10A-5792-4FE4-A37A-6524B166F3F3}" type="presParOf" srcId="{FFA56F2A-DF06-4F11-B626-EFD32592732B}" destId="{7E42F7A0-594C-4EB0-B8DE-0DDAE6950D12}" srcOrd="0" destOrd="0" presId="urn:microsoft.com/office/officeart/2005/8/layout/hierarchy1"/>
    <dgm:cxn modelId="{1051EC82-E2D9-4DBD-A762-F262F7451C71}" type="presParOf" srcId="{7E42F7A0-594C-4EB0-B8DE-0DDAE6950D12}" destId="{AB77AE29-C094-47CB-9CDC-5D610D16ACE6}" srcOrd="0" destOrd="0" presId="urn:microsoft.com/office/officeart/2005/8/layout/hierarchy1"/>
    <dgm:cxn modelId="{E050665C-B329-4190-99AA-2E470A7DBD2E}" type="presParOf" srcId="{7E42F7A0-594C-4EB0-B8DE-0DDAE6950D12}" destId="{4BB79B86-8DBF-4414-BCD1-2526130BB43D}" srcOrd="1" destOrd="0" presId="urn:microsoft.com/office/officeart/2005/8/layout/hierarchy1"/>
    <dgm:cxn modelId="{85D58F52-1860-4469-8C45-7DD4BA0ED26F}" type="presParOf" srcId="{FFA56F2A-DF06-4F11-B626-EFD32592732B}" destId="{7E75F576-AF18-4AD5-9BF4-3B565923E6CA}" srcOrd="1" destOrd="0" presId="urn:microsoft.com/office/officeart/2005/8/layout/hierarchy1"/>
    <dgm:cxn modelId="{9DC646AB-AFBA-495E-9D2E-F14590AAA814}" type="presParOf" srcId="{7E75F576-AF18-4AD5-9BF4-3B565923E6CA}" destId="{AD15E341-0F0B-4C9E-AC97-5905553C10AC}" srcOrd="0" destOrd="0" presId="urn:microsoft.com/office/officeart/2005/8/layout/hierarchy1"/>
    <dgm:cxn modelId="{589CF98D-C3DA-4662-B363-43E7A4D9C38A}" type="presParOf" srcId="{7E75F576-AF18-4AD5-9BF4-3B565923E6CA}" destId="{EC3842D1-16C8-4FB0-8875-F5A34775F7FD}" srcOrd="1" destOrd="0" presId="urn:microsoft.com/office/officeart/2005/8/layout/hierarchy1"/>
    <dgm:cxn modelId="{6549C43A-6BB1-4EFA-875C-851AC8B2346E}" type="presParOf" srcId="{EC3842D1-16C8-4FB0-8875-F5A34775F7FD}" destId="{689722CF-8EAE-4DC6-A642-2AD66D905AD4}" srcOrd="0" destOrd="0" presId="urn:microsoft.com/office/officeart/2005/8/layout/hierarchy1"/>
    <dgm:cxn modelId="{5ACB571D-5A26-4342-8748-D3577E5090E5}" type="presParOf" srcId="{689722CF-8EAE-4DC6-A642-2AD66D905AD4}" destId="{C348C092-A06E-4E76-BB24-8A10F2B257F0}" srcOrd="0" destOrd="0" presId="urn:microsoft.com/office/officeart/2005/8/layout/hierarchy1"/>
    <dgm:cxn modelId="{0E657B66-3F18-467E-956D-D6829B2A62D5}" type="presParOf" srcId="{689722CF-8EAE-4DC6-A642-2AD66D905AD4}" destId="{ED61131E-36AB-40E8-BE89-884FC97BF771}" srcOrd="1" destOrd="0" presId="urn:microsoft.com/office/officeart/2005/8/layout/hierarchy1"/>
    <dgm:cxn modelId="{8260D1E9-885D-40B9-B5AF-BEB76BE7D6E6}" type="presParOf" srcId="{EC3842D1-16C8-4FB0-8875-F5A34775F7FD}" destId="{4F654E44-D532-4841-8F1C-EC9700F60757}" srcOrd="1" destOrd="0" presId="urn:microsoft.com/office/officeart/2005/8/layout/hierarchy1"/>
    <dgm:cxn modelId="{DE244455-F6B6-4DEF-8311-6FCF88493045}" type="presParOf" srcId="{321F702E-4AE6-4908-B645-CE117F6C1BD8}" destId="{7A5B75FB-0888-43D2-BA6E-171C5E81EC8C}" srcOrd="2" destOrd="0" presId="urn:microsoft.com/office/officeart/2005/8/layout/hierarchy1"/>
    <dgm:cxn modelId="{5B290D68-C13D-498F-B735-E8A00DE54252}" type="presParOf" srcId="{321F702E-4AE6-4908-B645-CE117F6C1BD8}" destId="{DDC11DD0-3A38-4841-A76C-B66358A6B064}" srcOrd="3" destOrd="0" presId="urn:microsoft.com/office/officeart/2005/8/layout/hierarchy1"/>
    <dgm:cxn modelId="{D6BF3163-4E40-4203-ACDA-7E79C3E129C7}" type="presParOf" srcId="{DDC11DD0-3A38-4841-A76C-B66358A6B064}" destId="{86091AC1-1341-4844-8743-B9301E9896C8}" srcOrd="0" destOrd="0" presId="urn:microsoft.com/office/officeart/2005/8/layout/hierarchy1"/>
    <dgm:cxn modelId="{1FB39C80-91A6-4A51-BED5-B2427EB79DFF}" type="presParOf" srcId="{86091AC1-1341-4844-8743-B9301E9896C8}" destId="{614A4451-7DB3-43AF-A3DB-3347CE8A929C}" srcOrd="0" destOrd="0" presId="urn:microsoft.com/office/officeart/2005/8/layout/hierarchy1"/>
    <dgm:cxn modelId="{0EF2FAB9-8252-498B-B3BC-7D2A1FD605B9}" type="presParOf" srcId="{86091AC1-1341-4844-8743-B9301E9896C8}" destId="{73023BCF-6E1A-4CD1-979E-86BE868986DE}" srcOrd="1" destOrd="0" presId="urn:microsoft.com/office/officeart/2005/8/layout/hierarchy1"/>
    <dgm:cxn modelId="{68BE3619-94DD-4D25-B43D-7054CC45F3D8}" type="presParOf" srcId="{DDC11DD0-3A38-4841-A76C-B66358A6B064}" destId="{3A058C0C-02D8-4734-A40B-EE511784DB68}" srcOrd="1" destOrd="0" presId="urn:microsoft.com/office/officeart/2005/8/layout/hierarchy1"/>
    <dgm:cxn modelId="{55141BA4-502A-4954-8E12-49EB3E33EE97}" type="presParOf" srcId="{3A058C0C-02D8-4734-A40B-EE511784DB68}" destId="{9E37A9E7-9AD2-42CB-BF38-B54A2FBF77A6}" srcOrd="0" destOrd="0" presId="urn:microsoft.com/office/officeart/2005/8/layout/hierarchy1"/>
    <dgm:cxn modelId="{65E87F12-3AA3-4DE4-9E71-36F7E56C3D1E}" type="presParOf" srcId="{3A058C0C-02D8-4734-A40B-EE511784DB68}" destId="{C2F5D00C-29D8-4E7C-971A-0AB60B5E29E3}" srcOrd="1" destOrd="0" presId="urn:microsoft.com/office/officeart/2005/8/layout/hierarchy1"/>
    <dgm:cxn modelId="{466AFED3-18F4-46A4-BAE1-01D5F1B7A5E9}" type="presParOf" srcId="{C2F5D00C-29D8-4E7C-971A-0AB60B5E29E3}" destId="{B7F40634-BEC5-449F-AD5B-4CB33CD98F0B}" srcOrd="0" destOrd="0" presId="urn:microsoft.com/office/officeart/2005/8/layout/hierarchy1"/>
    <dgm:cxn modelId="{73F8A88C-CAB0-486A-BEA7-E0D51FF64285}" type="presParOf" srcId="{B7F40634-BEC5-449F-AD5B-4CB33CD98F0B}" destId="{19A3D09A-69CB-4143-AFF2-B3A4AB6E24D0}" srcOrd="0" destOrd="0" presId="urn:microsoft.com/office/officeart/2005/8/layout/hierarchy1"/>
    <dgm:cxn modelId="{2D465791-ADC0-4C45-807B-66E231E1AEA2}" type="presParOf" srcId="{B7F40634-BEC5-449F-AD5B-4CB33CD98F0B}" destId="{B0BDD20B-D14F-414E-8273-6F90D6B9F4AD}" srcOrd="1" destOrd="0" presId="urn:microsoft.com/office/officeart/2005/8/layout/hierarchy1"/>
    <dgm:cxn modelId="{87634776-06F0-42DA-855A-BE03B8867E46}" type="presParOf" srcId="{C2F5D00C-29D8-4E7C-971A-0AB60B5E29E3}" destId="{FFC1BFA8-BC4A-44F5-B319-DD410F1C2D66}" srcOrd="1" destOrd="0" presId="urn:microsoft.com/office/officeart/2005/8/layout/hierarchy1"/>
    <dgm:cxn modelId="{DB91A356-3A9B-4C1F-B1F8-02038B3A01CD}" type="presParOf" srcId="{321F702E-4AE6-4908-B645-CE117F6C1BD8}" destId="{AACC9C27-4A48-4E95-84C5-7BBBD4687C63}" srcOrd="4" destOrd="0" presId="urn:microsoft.com/office/officeart/2005/8/layout/hierarchy1"/>
    <dgm:cxn modelId="{12EAD9CF-B6F4-4AB1-A75A-D8CA055BD33E}" type="presParOf" srcId="{321F702E-4AE6-4908-B645-CE117F6C1BD8}" destId="{3C093A3E-96EE-46DF-89AC-500565FF7F70}" srcOrd="5" destOrd="0" presId="urn:microsoft.com/office/officeart/2005/8/layout/hierarchy1"/>
    <dgm:cxn modelId="{C8BCDA2D-5A2C-4C07-A1AE-F1BF30D5DC3E}" type="presParOf" srcId="{3C093A3E-96EE-46DF-89AC-500565FF7F70}" destId="{6364C828-7755-4F24-883F-1BB8C910B715}" srcOrd="0" destOrd="0" presId="urn:microsoft.com/office/officeart/2005/8/layout/hierarchy1"/>
    <dgm:cxn modelId="{F00E6E53-1282-4ED1-9AEA-3981C90892C3}" type="presParOf" srcId="{6364C828-7755-4F24-883F-1BB8C910B715}" destId="{87B4C600-C904-4A0A-9E1B-79F4CF155C10}" srcOrd="0" destOrd="0" presId="urn:microsoft.com/office/officeart/2005/8/layout/hierarchy1"/>
    <dgm:cxn modelId="{62BDC466-5213-44E1-95F2-13708B0D3A0C}" type="presParOf" srcId="{6364C828-7755-4F24-883F-1BB8C910B715}" destId="{A97A1DB2-271C-4246-92B4-16ECA4076193}" srcOrd="1" destOrd="0" presId="urn:microsoft.com/office/officeart/2005/8/layout/hierarchy1"/>
    <dgm:cxn modelId="{8CFE146B-A366-476D-A3AA-03E6FF0AEF8D}" type="presParOf" srcId="{3C093A3E-96EE-46DF-89AC-500565FF7F70}" destId="{AE1242B4-B8F1-479E-9A13-ACEA70B89E6B}" srcOrd="1" destOrd="0" presId="urn:microsoft.com/office/officeart/2005/8/layout/hierarchy1"/>
    <dgm:cxn modelId="{CE7DC310-80B7-483E-AF3F-8B2B27493AC4}" type="presParOf" srcId="{AE1242B4-B8F1-479E-9A13-ACEA70B89E6B}" destId="{3771E606-1470-4C9D-9FFE-42A0E1AA4EA1}" srcOrd="0" destOrd="0" presId="urn:microsoft.com/office/officeart/2005/8/layout/hierarchy1"/>
    <dgm:cxn modelId="{DE751D91-ECE1-45FF-B12E-BADA95CD057F}" type="presParOf" srcId="{AE1242B4-B8F1-479E-9A13-ACEA70B89E6B}" destId="{AD15D694-B250-49D3-B0DD-5427A023ADB5}" srcOrd="1" destOrd="0" presId="urn:microsoft.com/office/officeart/2005/8/layout/hierarchy1"/>
    <dgm:cxn modelId="{8CD7EB8F-FA42-48D8-88A2-A163B70C1028}" type="presParOf" srcId="{AD15D694-B250-49D3-B0DD-5427A023ADB5}" destId="{50E9C56D-5FCC-433C-B232-48B7F0436EB6}" srcOrd="0" destOrd="0" presId="urn:microsoft.com/office/officeart/2005/8/layout/hierarchy1"/>
    <dgm:cxn modelId="{5DC252AC-7216-43B1-8FE3-D4B06827F553}" type="presParOf" srcId="{50E9C56D-5FCC-433C-B232-48B7F0436EB6}" destId="{21158CD4-0C4C-4A8F-88CE-8B910F76E7E3}" srcOrd="0" destOrd="0" presId="urn:microsoft.com/office/officeart/2005/8/layout/hierarchy1"/>
    <dgm:cxn modelId="{CDF1D31C-6F44-4884-94C2-987D64F48D92}" type="presParOf" srcId="{50E9C56D-5FCC-433C-B232-48B7F0436EB6}" destId="{37F12D8A-AEAA-4F7D-A9C6-09E2EF6DD3BC}" srcOrd="1" destOrd="0" presId="urn:microsoft.com/office/officeart/2005/8/layout/hierarchy1"/>
    <dgm:cxn modelId="{CB380909-F0A4-47CE-B6C7-DCAE9E572074}" type="presParOf" srcId="{AD15D694-B250-49D3-B0DD-5427A023ADB5}" destId="{39A551EE-A145-4023-8529-B4095728E7D7}" srcOrd="1" destOrd="0" presId="urn:microsoft.com/office/officeart/2005/8/layout/hierarchy1"/>
    <dgm:cxn modelId="{DE8976A5-89A9-4544-BB9B-E63EED469E1C}" type="presParOf" srcId="{321F702E-4AE6-4908-B645-CE117F6C1BD8}" destId="{E35A12DF-5571-42B9-980D-FA6F1EF2D76A}" srcOrd="6" destOrd="0" presId="urn:microsoft.com/office/officeart/2005/8/layout/hierarchy1"/>
    <dgm:cxn modelId="{3EE5EB20-4E84-4653-B005-BCBD4A702845}" type="presParOf" srcId="{321F702E-4AE6-4908-B645-CE117F6C1BD8}" destId="{6948F4F4-8A36-4160-90CD-0FFB6F9F2E8D}" srcOrd="7" destOrd="0" presId="urn:microsoft.com/office/officeart/2005/8/layout/hierarchy1"/>
    <dgm:cxn modelId="{56BBA4FC-6C69-402D-BE0D-5F33EC462CD3}" type="presParOf" srcId="{6948F4F4-8A36-4160-90CD-0FFB6F9F2E8D}" destId="{B5775799-A4E5-4820-830C-65E8CA96337D}" srcOrd="0" destOrd="0" presId="urn:microsoft.com/office/officeart/2005/8/layout/hierarchy1"/>
    <dgm:cxn modelId="{826954C6-8839-495A-A70E-9CDEFD3AA93F}" type="presParOf" srcId="{B5775799-A4E5-4820-830C-65E8CA96337D}" destId="{A2443EEC-3E80-45EB-A207-56C24D0002FF}" srcOrd="0" destOrd="0" presId="urn:microsoft.com/office/officeart/2005/8/layout/hierarchy1"/>
    <dgm:cxn modelId="{4216F754-751A-466D-9A99-F52CED8D9E74}" type="presParOf" srcId="{B5775799-A4E5-4820-830C-65E8CA96337D}" destId="{7C0B85E9-3329-41AC-93BD-77DC74C6F3E8}" srcOrd="1" destOrd="0" presId="urn:microsoft.com/office/officeart/2005/8/layout/hierarchy1"/>
    <dgm:cxn modelId="{108D4E1E-5BBE-4048-977C-AFD50878D21E}" type="presParOf" srcId="{6948F4F4-8A36-4160-90CD-0FFB6F9F2E8D}" destId="{5C0D4990-0B4E-4956-A244-D87641327AFD}" srcOrd="1" destOrd="0" presId="urn:microsoft.com/office/officeart/2005/8/layout/hierarchy1"/>
    <dgm:cxn modelId="{3B11D79E-8A26-4377-B318-8285BDB13E2C}" type="presParOf" srcId="{5C0D4990-0B4E-4956-A244-D87641327AFD}" destId="{6998E677-5630-4F23-8991-68C6CC6EE75D}" srcOrd="0" destOrd="0" presId="urn:microsoft.com/office/officeart/2005/8/layout/hierarchy1"/>
    <dgm:cxn modelId="{B306A2D8-679F-4594-A80E-EFB637C4607C}" type="presParOf" srcId="{5C0D4990-0B4E-4956-A244-D87641327AFD}" destId="{43F022B4-878F-47DE-8E1F-75D030D1B5EA}" srcOrd="1" destOrd="0" presId="urn:microsoft.com/office/officeart/2005/8/layout/hierarchy1"/>
    <dgm:cxn modelId="{521BAC11-ED84-4C60-9705-F038FCE23761}" type="presParOf" srcId="{43F022B4-878F-47DE-8E1F-75D030D1B5EA}" destId="{6D9D8DE9-3D6B-4446-91D1-45B772B964BE}" srcOrd="0" destOrd="0" presId="urn:microsoft.com/office/officeart/2005/8/layout/hierarchy1"/>
    <dgm:cxn modelId="{B404B22A-F94E-49D1-BAD8-A564BDEA5D2D}" type="presParOf" srcId="{6D9D8DE9-3D6B-4446-91D1-45B772B964BE}" destId="{9834E031-A526-4346-AA3B-6349E741E0E6}" srcOrd="0" destOrd="0" presId="urn:microsoft.com/office/officeart/2005/8/layout/hierarchy1"/>
    <dgm:cxn modelId="{D48859D4-0AEB-479A-93ED-371CF76FF01B}" type="presParOf" srcId="{6D9D8DE9-3D6B-4446-91D1-45B772B964BE}" destId="{56EBCBEE-7BEA-4049-8191-503ED8624003}" srcOrd="1" destOrd="0" presId="urn:microsoft.com/office/officeart/2005/8/layout/hierarchy1"/>
    <dgm:cxn modelId="{47667C41-B85C-4A40-A38E-EE13962A0A76}" type="presParOf" srcId="{43F022B4-878F-47DE-8E1F-75D030D1B5EA}" destId="{74162AE4-4529-40EA-827D-D021ED9B4940}" srcOrd="1" destOrd="0" presId="urn:microsoft.com/office/officeart/2005/8/layout/hierarchy1"/>
    <dgm:cxn modelId="{90C0EF33-345D-48E8-A24E-FC25721ACDF2}" type="presParOf" srcId="{F5809409-1FF6-4B06-BF86-D74AC2A5A4D3}" destId="{F63A8373-734F-472A-A020-5287CAAB6598}" srcOrd="1" destOrd="0" presId="urn:microsoft.com/office/officeart/2005/8/layout/hierarchy1"/>
    <dgm:cxn modelId="{9DE9DC8C-0639-4B35-A50C-968123BA5BC8}" type="presParOf" srcId="{F63A8373-734F-472A-A020-5287CAAB6598}" destId="{44BBE767-D6FD-4359-B377-2BF8F0627D56}" srcOrd="0" destOrd="0" presId="urn:microsoft.com/office/officeart/2005/8/layout/hierarchy1"/>
    <dgm:cxn modelId="{072BF237-BA3A-453F-806F-E2D238150DBA}" type="presParOf" srcId="{44BBE767-D6FD-4359-B377-2BF8F0627D56}" destId="{5EA68C5D-0376-4341-A8D6-6156691A09E7}" srcOrd="0" destOrd="0" presId="urn:microsoft.com/office/officeart/2005/8/layout/hierarchy1"/>
    <dgm:cxn modelId="{5CB08F72-D00E-4F7C-BB2F-DBD7E2A767F0}" type="presParOf" srcId="{44BBE767-D6FD-4359-B377-2BF8F0627D56}" destId="{A3FA26C8-856A-45E8-8365-14F7F4558789}" srcOrd="1" destOrd="0" presId="urn:microsoft.com/office/officeart/2005/8/layout/hierarchy1"/>
    <dgm:cxn modelId="{E6A3D441-780B-49B5-A9AE-28C15A971F1E}" type="presParOf" srcId="{F63A8373-734F-472A-A020-5287CAAB6598}" destId="{8D324D1F-BD21-4E9C-818F-CB3873AA91F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98E677-5630-4F23-8991-68C6CC6EE75D}">
      <dsp:nvSpPr>
        <dsp:cNvPr id="0" name=""/>
        <dsp:cNvSpPr/>
      </dsp:nvSpPr>
      <dsp:spPr>
        <a:xfrm>
          <a:off x="7777917" y="3335701"/>
          <a:ext cx="91440" cy="24680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680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5A12DF-5571-42B9-980D-FA6F1EF2D76A}">
      <dsp:nvSpPr>
        <dsp:cNvPr id="0" name=""/>
        <dsp:cNvSpPr/>
      </dsp:nvSpPr>
      <dsp:spPr>
        <a:xfrm>
          <a:off x="3980972" y="1853613"/>
          <a:ext cx="3842664" cy="6901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7732"/>
              </a:lnTo>
              <a:lnTo>
                <a:pt x="3842664" y="517732"/>
              </a:lnTo>
              <a:lnTo>
                <a:pt x="3842664" y="6901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71E606-1470-4C9D-9FFE-42A0E1AA4EA1}">
      <dsp:nvSpPr>
        <dsp:cNvPr id="0" name=""/>
        <dsp:cNvSpPr/>
      </dsp:nvSpPr>
      <dsp:spPr>
        <a:xfrm>
          <a:off x="5503130" y="3282411"/>
          <a:ext cx="91440" cy="24680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680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CC9C27-4A48-4E95-84C5-7BBBD4687C63}">
      <dsp:nvSpPr>
        <dsp:cNvPr id="0" name=""/>
        <dsp:cNvSpPr/>
      </dsp:nvSpPr>
      <dsp:spPr>
        <a:xfrm>
          <a:off x="3980972" y="1853613"/>
          <a:ext cx="1567877" cy="6901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7732"/>
              </a:lnTo>
              <a:lnTo>
                <a:pt x="1567877" y="517732"/>
              </a:lnTo>
              <a:lnTo>
                <a:pt x="1567877" y="6901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37A9E7-9AD2-42CB-BF38-B54A2FBF77A6}">
      <dsp:nvSpPr>
        <dsp:cNvPr id="0" name=""/>
        <dsp:cNvSpPr/>
      </dsp:nvSpPr>
      <dsp:spPr>
        <a:xfrm>
          <a:off x="3195222" y="3282411"/>
          <a:ext cx="91440" cy="24680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680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5B75FB-0888-43D2-BA6E-171C5E81EC8C}">
      <dsp:nvSpPr>
        <dsp:cNvPr id="0" name=""/>
        <dsp:cNvSpPr/>
      </dsp:nvSpPr>
      <dsp:spPr>
        <a:xfrm>
          <a:off x="3240942" y="1853613"/>
          <a:ext cx="740029" cy="690150"/>
        </a:xfrm>
        <a:custGeom>
          <a:avLst/>
          <a:gdLst/>
          <a:ahLst/>
          <a:cxnLst/>
          <a:rect l="0" t="0" r="0" b="0"/>
          <a:pathLst>
            <a:path>
              <a:moveTo>
                <a:pt x="740029" y="0"/>
              </a:moveTo>
              <a:lnTo>
                <a:pt x="740029" y="517732"/>
              </a:lnTo>
              <a:lnTo>
                <a:pt x="0" y="517732"/>
              </a:lnTo>
              <a:lnTo>
                <a:pt x="0" y="6901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15E341-0F0B-4C9E-AC97-5905553C10AC}">
      <dsp:nvSpPr>
        <dsp:cNvPr id="0" name=""/>
        <dsp:cNvSpPr/>
      </dsp:nvSpPr>
      <dsp:spPr>
        <a:xfrm>
          <a:off x="887315" y="3335701"/>
          <a:ext cx="91440" cy="24680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680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49E0FA-E574-413B-9368-A75FD89CB377}">
      <dsp:nvSpPr>
        <dsp:cNvPr id="0" name=""/>
        <dsp:cNvSpPr/>
      </dsp:nvSpPr>
      <dsp:spPr>
        <a:xfrm>
          <a:off x="933035" y="1853613"/>
          <a:ext cx="3047936" cy="690150"/>
        </a:xfrm>
        <a:custGeom>
          <a:avLst/>
          <a:gdLst/>
          <a:ahLst/>
          <a:cxnLst/>
          <a:rect l="0" t="0" r="0" b="0"/>
          <a:pathLst>
            <a:path>
              <a:moveTo>
                <a:pt x="3047936" y="0"/>
              </a:moveTo>
              <a:lnTo>
                <a:pt x="3047936" y="517732"/>
              </a:lnTo>
              <a:lnTo>
                <a:pt x="0" y="517732"/>
              </a:lnTo>
              <a:lnTo>
                <a:pt x="0" y="6901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B72D18-5AC3-4125-B7DC-7AFC413FAFBD}">
      <dsp:nvSpPr>
        <dsp:cNvPr id="0" name=""/>
        <dsp:cNvSpPr/>
      </dsp:nvSpPr>
      <dsp:spPr>
        <a:xfrm>
          <a:off x="2925845" y="584241"/>
          <a:ext cx="2110254" cy="12693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2E2503-772F-4663-B498-19DBA6317AF9}">
      <dsp:nvSpPr>
        <dsp:cNvPr id="0" name=""/>
        <dsp:cNvSpPr/>
      </dsp:nvSpPr>
      <dsp:spPr>
        <a:xfrm>
          <a:off x="3132644" y="780700"/>
          <a:ext cx="2110254" cy="12693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ШСПО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Руководитель: </a:t>
          </a:r>
          <a:r>
            <a:rPr lang="ru-RU" sz="1600" b="0" kern="1200" dirty="0" smtClean="0"/>
            <a:t>Кузякин Д.В.</a:t>
          </a:r>
          <a:endParaRPr lang="ru-RU" sz="900" b="0" kern="1200" dirty="0"/>
        </a:p>
      </dsp:txBody>
      <dsp:txXfrm>
        <a:off x="3169823" y="817879"/>
        <a:ext cx="2035896" cy="1195013"/>
      </dsp:txXfrm>
    </dsp:sp>
    <dsp:sp modelId="{AB77AE29-C094-47CB-9CDC-5D610D16ACE6}">
      <dsp:nvSpPr>
        <dsp:cNvPr id="0" name=""/>
        <dsp:cNvSpPr/>
      </dsp:nvSpPr>
      <dsp:spPr>
        <a:xfrm>
          <a:off x="2440" y="2543764"/>
          <a:ext cx="1861189" cy="7919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B79B86-8DBF-4414-BCD1-2526130BB43D}">
      <dsp:nvSpPr>
        <dsp:cNvPr id="0" name=""/>
        <dsp:cNvSpPr/>
      </dsp:nvSpPr>
      <dsp:spPr>
        <a:xfrm>
          <a:off x="209239" y="2740222"/>
          <a:ext cx="1861189" cy="7919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ШСПО      </a:t>
          </a: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«</a:t>
          </a:r>
          <a:r>
            <a:rPr lang="ru-RU" sz="2000" b="1" kern="1200" dirty="0" err="1" smtClean="0">
              <a:latin typeface="Times New Roman" pitchFamily="18" charset="0"/>
              <a:cs typeface="Times New Roman" pitchFamily="18" charset="0"/>
            </a:rPr>
            <a:t>Gold</a:t>
          </a: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err="1" smtClean="0">
              <a:latin typeface="Times New Roman" pitchFamily="18" charset="0"/>
              <a:cs typeface="Times New Roman" pitchFamily="18" charset="0"/>
            </a:rPr>
            <a:t>ville</a:t>
          </a: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»</a:t>
          </a:r>
          <a:endParaRPr lang="ru-RU" sz="2000" kern="1200" dirty="0"/>
        </a:p>
      </dsp:txBody>
      <dsp:txXfrm>
        <a:off x="232434" y="2763417"/>
        <a:ext cx="1814799" cy="745547"/>
      </dsp:txXfrm>
    </dsp:sp>
    <dsp:sp modelId="{C348C092-A06E-4E76-BB24-8A10F2B257F0}">
      <dsp:nvSpPr>
        <dsp:cNvPr id="0" name=""/>
        <dsp:cNvSpPr/>
      </dsp:nvSpPr>
      <dsp:spPr>
        <a:xfrm>
          <a:off x="2440" y="3582503"/>
          <a:ext cx="1861189" cy="11818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61131E-36AB-40E8-BE89-884FC97BF771}">
      <dsp:nvSpPr>
        <dsp:cNvPr id="0" name=""/>
        <dsp:cNvSpPr/>
      </dsp:nvSpPr>
      <dsp:spPr>
        <a:xfrm>
          <a:off x="209239" y="3778961"/>
          <a:ext cx="1861189" cy="11818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Театральное направление</a:t>
          </a:r>
          <a:endParaRPr lang="ru-RU" sz="1600" kern="1200" dirty="0"/>
        </a:p>
      </dsp:txBody>
      <dsp:txXfrm>
        <a:off x="243854" y="3813576"/>
        <a:ext cx="1791959" cy="1112625"/>
      </dsp:txXfrm>
    </dsp:sp>
    <dsp:sp modelId="{614A4451-7DB3-43AF-A3DB-3347CE8A929C}">
      <dsp:nvSpPr>
        <dsp:cNvPr id="0" name=""/>
        <dsp:cNvSpPr/>
      </dsp:nvSpPr>
      <dsp:spPr>
        <a:xfrm>
          <a:off x="2310348" y="2543764"/>
          <a:ext cx="1861189" cy="7386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023BCF-6E1A-4CD1-979E-86BE868986DE}">
      <dsp:nvSpPr>
        <dsp:cNvPr id="0" name=""/>
        <dsp:cNvSpPr/>
      </dsp:nvSpPr>
      <dsp:spPr>
        <a:xfrm>
          <a:off x="2517146" y="2740222"/>
          <a:ext cx="1861189" cy="7386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ШСПО </a:t>
          </a:r>
          <a:r>
            <a:rPr lang="ru-RU" sz="2000" b="1" kern="1200" dirty="0" smtClean="0"/>
            <a:t>«Мечтатели»</a:t>
          </a:r>
          <a:endParaRPr lang="ru-RU" sz="2000" kern="1200" dirty="0"/>
        </a:p>
      </dsp:txBody>
      <dsp:txXfrm>
        <a:off x="2538780" y="2761856"/>
        <a:ext cx="1817921" cy="695379"/>
      </dsp:txXfrm>
    </dsp:sp>
    <dsp:sp modelId="{19A3D09A-69CB-4143-AFF2-B3A4AB6E24D0}">
      <dsp:nvSpPr>
        <dsp:cNvPr id="0" name=""/>
        <dsp:cNvSpPr/>
      </dsp:nvSpPr>
      <dsp:spPr>
        <a:xfrm>
          <a:off x="2277228" y="3529213"/>
          <a:ext cx="1927429" cy="11818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BDD20B-D14F-414E-8273-6F90D6B9F4AD}">
      <dsp:nvSpPr>
        <dsp:cNvPr id="0" name=""/>
        <dsp:cNvSpPr/>
      </dsp:nvSpPr>
      <dsp:spPr>
        <a:xfrm>
          <a:off x="2484027" y="3725672"/>
          <a:ext cx="1927429" cy="11818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Туристическое  направление</a:t>
          </a:r>
          <a:endParaRPr lang="ru-RU" sz="1000" b="0" i="0" kern="1200" dirty="0" smtClean="0"/>
        </a:p>
      </dsp:txBody>
      <dsp:txXfrm>
        <a:off x="2518642" y="3760287"/>
        <a:ext cx="1858199" cy="1112625"/>
      </dsp:txXfrm>
    </dsp:sp>
    <dsp:sp modelId="{87B4C600-C904-4A0A-9E1B-79F4CF155C10}">
      <dsp:nvSpPr>
        <dsp:cNvPr id="0" name=""/>
        <dsp:cNvSpPr/>
      </dsp:nvSpPr>
      <dsp:spPr>
        <a:xfrm>
          <a:off x="4618255" y="2543764"/>
          <a:ext cx="1861189" cy="7386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7A1DB2-271C-4246-92B4-16ECA4076193}">
      <dsp:nvSpPr>
        <dsp:cNvPr id="0" name=""/>
        <dsp:cNvSpPr/>
      </dsp:nvSpPr>
      <dsp:spPr>
        <a:xfrm>
          <a:off x="4825054" y="2740222"/>
          <a:ext cx="1861189" cy="7386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ШСПО </a:t>
          </a:r>
          <a:r>
            <a:rPr lang="ru-RU" sz="2000" b="1" kern="1200" dirty="0" smtClean="0"/>
            <a:t>«Элита»</a:t>
          </a:r>
          <a:endParaRPr lang="ru-RU" sz="2000" kern="1200" dirty="0"/>
        </a:p>
      </dsp:txBody>
      <dsp:txXfrm>
        <a:off x="4846688" y="2761856"/>
        <a:ext cx="1817921" cy="695379"/>
      </dsp:txXfrm>
    </dsp:sp>
    <dsp:sp modelId="{21158CD4-0C4C-4A8F-88CE-8B910F76E7E3}">
      <dsp:nvSpPr>
        <dsp:cNvPr id="0" name=""/>
        <dsp:cNvSpPr/>
      </dsp:nvSpPr>
      <dsp:spPr>
        <a:xfrm>
          <a:off x="4618255" y="3529213"/>
          <a:ext cx="1861189" cy="11818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F12D8A-AEAA-4F7D-A9C6-09E2EF6DD3BC}">
      <dsp:nvSpPr>
        <dsp:cNvPr id="0" name=""/>
        <dsp:cNvSpPr/>
      </dsp:nvSpPr>
      <dsp:spPr>
        <a:xfrm>
          <a:off x="4825054" y="3725672"/>
          <a:ext cx="1861189" cy="11818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Анимационное направление</a:t>
          </a:r>
          <a:endParaRPr lang="ru-RU" sz="1600" kern="1200" dirty="0"/>
        </a:p>
      </dsp:txBody>
      <dsp:txXfrm>
        <a:off x="4859669" y="3760287"/>
        <a:ext cx="1791959" cy="1112625"/>
      </dsp:txXfrm>
    </dsp:sp>
    <dsp:sp modelId="{A2443EEC-3E80-45EB-A207-56C24D0002FF}">
      <dsp:nvSpPr>
        <dsp:cNvPr id="0" name=""/>
        <dsp:cNvSpPr/>
      </dsp:nvSpPr>
      <dsp:spPr>
        <a:xfrm>
          <a:off x="6893042" y="2543764"/>
          <a:ext cx="1861189" cy="7919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0B85E9-3329-41AC-93BD-77DC74C6F3E8}">
      <dsp:nvSpPr>
        <dsp:cNvPr id="0" name=""/>
        <dsp:cNvSpPr/>
      </dsp:nvSpPr>
      <dsp:spPr>
        <a:xfrm>
          <a:off x="7099841" y="2740222"/>
          <a:ext cx="1861189" cy="7919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ШСПО </a:t>
          </a:r>
          <a:r>
            <a:rPr lang="ru-RU" sz="2000" b="1" kern="1200" dirty="0" smtClean="0"/>
            <a:t>«Империя»</a:t>
          </a:r>
          <a:endParaRPr lang="ru-RU" sz="2000" kern="1200" dirty="0"/>
        </a:p>
      </dsp:txBody>
      <dsp:txXfrm>
        <a:off x="7123036" y="2763417"/>
        <a:ext cx="1814799" cy="745547"/>
      </dsp:txXfrm>
    </dsp:sp>
    <dsp:sp modelId="{9834E031-A526-4346-AA3B-6349E741E0E6}">
      <dsp:nvSpPr>
        <dsp:cNvPr id="0" name=""/>
        <dsp:cNvSpPr/>
      </dsp:nvSpPr>
      <dsp:spPr>
        <a:xfrm>
          <a:off x="6893042" y="3582503"/>
          <a:ext cx="1861189" cy="11818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EBCBEE-7BEA-4049-8191-503ED8624003}">
      <dsp:nvSpPr>
        <dsp:cNvPr id="0" name=""/>
        <dsp:cNvSpPr/>
      </dsp:nvSpPr>
      <dsp:spPr>
        <a:xfrm>
          <a:off x="7099841" y="3778961"/>
          <a:ext cx="1861189" cy="11818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Педагогика </a:t>
          </a:r>
          <a:r>
            <a:rPr lang="ru-RU" sz="1600" kern="1200" dirty="0" err="1" smtClean="0"/>
            <a:t>Монтессори</a:t>
          </a:r>
          <a:endParaRPr lang="ru-RU" sz="1600" kern="1200" dirty="0"/>
        </a:p>
      </dsp:txBody>
      <dsp:txXfrm>
        <a:off x="7134456" y="3813576"/>
        <a:ext cx="1791959" cy="1112625"/>
      </dsp:txXfrm>
    </dsp:sp>
    <dsp:sp modelId="{5EA68C5D-0376-4341-A8D6-6156691A09E7}">
      <dsp:nvSpPr>
        <dsp:cNvPr id="0" name=""/>
        <dsp:cNvSpPr/>
      </dsp:nvSpPr>
      <dsp:spPr>
        <a:xfrm>
          <a:off x="5086188" y="616139"/>
          <a:ext cx="2605870" cy="11818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FA26C8-856A-45E8-8365-14F7F4558789}">
      <dsp:nvSpPr>
        <dsp:cNvPr id="0" name=""/>
        <dsp:cNvSpPr/>
      </dsp:nvSpPr>
      <dsp:spPr>
        <a:xfrm>
          <a:off x="5292987" y="812598"/>
          <a:ext cx="2605870" cy="11818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Штаб ШСПО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Командир: </a:t>
          </a:r>
          <a:r>
            <a:rPr lang="ru-RU" sz="1500" kern="1200" dirty="0" err="1" smtClean="0"/>
            <a:t>Онишко</a:t>
          </a:r>
          <a:r>
            <a:rPr lang="ru-RU" sz="1500" kern="1200" dirty="0" smtClean="0"/>
            <a:t> София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Комиссар: </a:t>
          </a:r>
          <a:r>
            <a:rPr lang="ru-RU" sz="1500" b="0" kern="1200" dirty="0" err="1" smtClean="0"/>
            <a:t>Поносова</a:t>
          </a:r>
          <a:r>
            <a:rPr lang="ru-RU" sz="1500" b="0" kern="1200" dirty="0" smtClean="0"/>
            <a:t> Лера</a:t>
          </a:r>
          <a:endParaRPr lang="ru-RU" sz="1500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Методист: </a:t>
          </a:r>
          <a:r>
            <a:rPr lang="ru-RU" sz="1500" kern="1200" dirty="0" smtClean="0"/>
            <a:t>Дьяченко Павел</a:t>
          </a:r>
          <a:endParaRPr lang="ru-RU" sz="1500" kern="1200" dirty="0"/>
        </a:p>
      </dsp:txBody>
      <dsp:txXfrm>
        <a:off x="5327602" y="847213"/>
        <a:ext cx="2536640" cy="11126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8" cy="494110"/>
          </a:xfrm>
          <a:prstGeom prst="rect">
            <a:avLst/>
          </a:prstGeom>
        </p:spPr>
        <p:txBody>
          <a:bodyPr vert="horz" lIns="91659" tIns="45830" rIns="91659" bIns="4583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8" cy="494110"/>
          </a:xfrm>
          <a:prstGeom prst="rect">
            <a:avLst/>
          </a:prstGeom>
        </p:spPr>
        <p:txBody>
          <a:bodyPr vert="horz" lIns="91659" tIns="45830" rIns="91659" bIns="45830" rtlCol="0"/>
          <a:lstStyle>
            <a:lvl1pPr algn="r">
              <a:defRPr sz="1200"/>
            </a:lvl1pPr>
          </a:lstStyle>
          <a:p>
            <a:fld id="{DA2CB628-48E3-4835-BB7F-AAF8DC3EEAE2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9638" y="741363"/>
            <a:ext cx="4941887" cy="3706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59" tIns="45830" rIns="91659" bIns="4583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694040"/>
            <a:ext cx="5408930" cy="4446985"/>
          </a:xfrm>
          <a:prstGeom prst="rect">
            <a:avLst/>
          </a:prstGeom>
        </p:spPr>
        <p:txBody>
          <a:bodyPr vert="horz" lIns="91659" tIns="45830" rIns="91659" bIns="4583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86363"/>
            <a:ext cx="2929838" cy="494110"/>
          </a:xfrm>
          <a:prstGeom prst="rect">
            <a:avLst/>
          </a:prstGeom>
        </p:spPr>
        <p:txBody>
          <a:bodyPr vert="horz" lIns="91659" tIns="45830" rIns="91659" bIns="4583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386363"/>
            <a:ext cx="2929838" cy="494110"/>
          </a:xfrm>
          <a:prstGeom prst="rect">
            <a:avLst/>
          </a:prstGeom>
        </p:spPr>
        <p:txBody>
          <a:bodyPr vert="horz" lIns="91659" tIns="45830" rIns="91659" bIns="45830" rtlCol="0" anchor="b"/>
          <a:lstStyle>
            <a:lvl1pPr algn="r">
              <a:defRPr sz="1200"/>
            </a:lvl1pPr>
          </a:lstStyle>
          <a:p>
            <a:fld id="{0D4DCCB9-36F7-4B07-A979-79F310BD69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163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DCCB9-36F7-4B07-A979-79F310BD69D7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Подростки каждого отряда в течении учебного года обучается по своему направлению деятельности, участвуют в конкурсах и мероприятиях. Кроме того при поддержке ОРО МООО «РСО» ребята объединяются в сводные трудовые отряды (трудовые отряды подростков) и проходят курс по профориентации, к которому привлекаются бойцы РСО разных направлений (СОП, СПО, СМО и </a:t>
            </a:r>
            <a:r>
              <a:rPr lang="ru-RU" baseline="0" dirty="0" err="1" smtClean="0"/>
              <a:t>т.д</a:t>
            </a:r>
            <a:r>
              <a:rPr lang="ru-RU" baseline="0" dirty="0" smtClean="0"/>
              <a:t>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DCCB9-36F7-4B07-A979-79F310BD69D7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017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DCCB9-36F7-4B07-A979-79F310BD69D7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441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151E7-0ACB-4A6B-96D1-21E8B9189F7E}" type="datetimeFigureOut">
              <a:rPr lang="ru-RU"/>
              <a:pPr>
                <a:defRPr/>
              </a:pPr>
              <a:t>30.04.2020</a:t>
            </a:fld>
            <a:endParaRPr lang="ru-RU"/>
          </a:p>
        </p:txBody>
      </p:sp>
      <p:sp>
        <p:nvSpPr>
          <p:cNvPr id="12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0CBD776-0FCF-4782-8146-2FC214C7ED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E08F2-F9DA-4C3D-B4E8-5AD1F9C70720}" type="datetimeFigureOut">
              <a:rPr lang="ru-RU"/>
              <a:pPr>
                <a:defRPr/>
              </a:pPr>
              <a:t>30.04.2020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622A2-5D4B-40E6-9A12-DF77BBB6E5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F291E-F1C9-4A38-A261-51304BD0309C}" type="datetimeFigureOut">
              <a:rPr lang="ru-RU"/>
              <a:pPr>
                <a:defRPr/>
              </a:pPr>
              <a:t>30.04.2020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3A360-19CE-4B25-BE90-1A384FE2CC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699FF-DDD7-482E-A59D-11661FECE796}" type="datetimeFigureOut">
              <a:rPr lang="ru-RU"/>
              <a:pPr>
                <a:defRPr/>
              </a:pPr>
              <a:t>30.04.2020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7C0A0-C9D8-4349-B3FB-223FB1924A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72ABC-483A-44E3-B2AB-9353352E7D4E}" type="datetimeFigureOut">
              <a:rPr lang="ru-RU"/>
              <a:pPr>
                <a:defRPr/>
              </a:pPr>
              <a:t>30.04.2020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625F9-9D54-4F29-AE43-A3B2A3DE9C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E236E-A20A-4C8B-9FEB-5DB3A5DF5F06}" type="datetimeFigureOut">
              <a:rPr lang="ru-RU"/>
              <a:pPr>
                <a:defRPr/>
              </a:pPr>
              <a:t>30.04.2020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82FF9-C3F8-4F94-B3DC-DDD4E0A6B9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0D11A-7535-4F9E-83B0-EB513C91E3F6}" type="datetimeFigureOut">
              <a:rPr lang="ru-RU"/>
              <a:pPr>
                <a:defRPr/>
              </a:pPr>
              <a:t>30.04.2020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95BEB-6771-483F-9A9D-55596283A5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930CD-8653-4EE2-A8AF-0111EC968449}" type="datetimeFigureOut">
              <a:rPr lang="ru-RU"/>
              <a:pPr>
                <a:defRPr/>
              </a:pPr>
              <a:t>30.04.2020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963A7-B0EB-4DC5-BD64-8563486DF9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89266-E184-482C-B077-170C7CB05B41}" type="datetimeFigureOut">
              <a:rPr lang="ru-RU"/>
              <a:pPr>
                <a:defRPr/>
              </a:pPr>
              <a:t>30.04.2020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5B16F-6F13-4953-A000-FA13C1D299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Скругленный прямоугольник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EB070-D6F4-4CC4-9CE2-A4AE89D8B83A}" type="datetimeFigureOut">
              <a:rPr lang="ru-RU"/>
              <a:pPr>
                <a:defRPr/>
              </a:pPr>
              <a:t>30.04.2020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F6632-3D0D-4D2E-A0F8-39D621AD2E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28068-A634-4610-8E22-683A7DDF2C46}" type="datetimeFigureOut">
              <a:rPr lang="ru-RU"/>
              <a:pPr>
                <a:defRPr/>
              </a:pPr>
              <a:t>30.04.2020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7B92A6-3FD7-44BE-895A-9E2053DE3E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Заголовок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881D6D7-51B7-480F-A793-FB04E683401B}" type="datetimeFigureOut">
              <a:rPr lang="ru-RU"/>
              <a:pPr>
                <a:defRPr/>
              </a:pPr>
              <a:t>30.04.2020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2383CC72-2C46-4FEB-AE15-D866968D08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1" r:id="rId2"/>
    <p:sldLayoutId id="2147483729" r:id="rId3"/>
    <p:sldLayoutId id="2147483722" r:id="rId4"/>
    <p:sldLayoutId id="2147483723" r:id="rId5"/>
    <p:sldLayoutId id="2147483724" r:id="rId6"/>
    <p:sldLayoutId id="2147483725" r:id="rId7"/>
    <p:sldLayoutId id="2147483730" r:id="rId8"/>
    <p:sldLayoutId id="2147483731" r:id="rId9"/>
    <p:sldLayoutId id="2147483726" r:id="rId10"/>
    <p:sldLayoutId id="214748372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12" Type="http://schemas.openxmlformats.org/officeDocument/2006/relationships/image" Target="../media/image36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11" Type="http://schemas.openxmlformats.org/officeDocument/2006/relationships/image" Target="../media/image44.jpeg"/><Relationship Id="rId5" Type="http://schemas.openxmlformats.org/officeDocument/2006/relationships/image" Target="../media/image39.jpeg"/><Relationship Id="rId10" Type="http://schemas.openxmlformats.org/officeDocument/2006/relationships/hyperlink" Target="https://vk.com/ogmoo_shspo" TargetMode="External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vk.com/ogmoo_shspo" TargetMode="External"/><Relationship Id="rId13" Type="http://schemas.openxmlformats.org/officeDocument/2006/relationships/hyperlink" Target="https://vk.com/shspo_fspishka" TargetMode="External"/><Relationship Id="rId18" Type="http://schemas.openxmlformats.org/officeDocument/2006/relationships/image" Target="../media/image13.jpeg"/><Relationship Id="rId3" Type="http://schemas.openxmlformats.org/officeDocument/2006/relationships/image" Target="../media/image6.jpeg"/><Relationship Id="rId21" Type="http://schemas.openxmlformats.org/officeDocument/2006/relationships/hyperlink" Target="https://vk.com/top_kraski" TargetMode="External"/><Relationship Id="rId7" Type="http://schemas.openxmlformats.org/officeDocument/2006/relationships/image" Target="../media/image8.jpeg"/><Relationship Id="rId12" Type="http://schemas.openxmlformats.org/officeDocument/2006/relationships/image" Target="../media/image10.jpeg"/><Relationship Id="rId17" Type="http://schemas.openxmlformats.org/officeDocument/2006/relationships/hyperlink" Target="https://vk.com/shspo_sarmat" TargetMode="External"/><Relationship Id="rId2" Type="http://schemas.openxmlformats.org/officeDocument/2006/relationships/hyperlink" Target="https://vk.com/shspo_goldville" TargetMode="External"/><Relationship Id="rId16" Type="http://schemas.openxmlformats.org/officeDocument/2006/relationships/image" Target="../media/image12.jpeg"/><Relationship Id="rId20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k.com/shspo_elite" TargetMode="External"/><Relationship Id="rId11" Type="http://schemas.openxmlformats.org/officeDocument/2006/relationships/hyperlink" Target="https://vk.com/shspo_feniksdobra" TargetMode="External"/><Relationship Id="rId5" Type="http://schemas.openxmlformats.org/officeDocument/2006/relationships/image" Target="../media/image7.jpeg"/><Relationship Id="rId15" Type="http://schemas.openxmlformats.org/officeDocument/2006/relationships/hyperlink" Target="https://vk.com/orenritm" TargetMode="External"/><Relationship Id="rId10" Type="http://schemas.openxmlformats.org/officeDocument/2006/relationships/image" Target="../media/image9.jpeg"/><Relationship Id="rId19" Type="http://schemas.openxmlformats.org/officeDocument/2006/relationships/hyperlink" Target="https://vk.com/shspo220" TargetMode="External"/><Relationship Id="rId4" Type="http://schemas.openxmlformats.org/officeDocument/2006/relationships/hyperlink" Target="https://vk.com/shspo_imperia" TargetMode="External"/><Relationship Id="rId9" Type="http://schemas.openxmlformats.org/officeDocument/2006/relationships/hyperlink" Target="https://vk.com/shspo_mechtateli" TargetMode="External"/><Relationship Id="rId14" Type="http://schemas.openxmlformats.org/officeDocument/2006/relationships/image" Target="../media/image11.jpeg"/><Relationship Id="rId22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484784"/>
            <a:ext cx="9144000" cy="1491779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/>
              <a:t>Профессиональное становление подростков через </a:t>
            </a:r>
            <a:r>
              <a:rPr lang="ru-RU" sz="3600" dirty="0" smtClean="0"/>
              <a:t>механизм </a:t>
            </a:r>
            <a:br>
              <a:rPr lang="ru-RU" sz="3600" dirty="0" smtClean="0"/>
            </a:br>
            <a:r>
              <a:rPr lang="ru-RU" sz="3600" dirty="0" smtClean="0"/>
              <a:t>школьно-студенческих профильных отрядов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3416424"/>
            <a:ext cx="6984776" cy="1164704"/>
          </a:xfrm>
        </p:spPr>
        <p:txBody>
          <a:bodyPr/>
          <a:lstStyle/>
          <a:p>
            <a:pPr algn="l"/>
            <a:r>
              <a:rPr lang="ru-RU" b="1" dirty="0">
                <a:solidFill>
                  <a:schemeClr val="tx1"/>
                </a:solidFill>
              </a:rPr>
              <a:t>Направление: </a:t>
            </a:r>
            <a:r>
              <a:rPr lang="ru-RU" dirty="0" smtClean="0">
                <a:solidFill>
                  <a:schemeClr val="tx1"/>
                </a:solidFill>
              </a:rPr>
              <a:t>Развитие социальных лифтов</a:t>
            </a:r>
          </a:p>
          <a:p>
            <a:pPr algn="l"/>
            <a:r>
              <a:rPr lang="ru-RU" b="1" dirty="0" smtClean="0">
                <a:solidFill>
                  <a:schemeClr val="tx1"/>
                </a:solidFill>
              </a:rPr>
              <a:t>Автор: </a:t>
            </a:r>
            <a:r>
              <a:rPr lang="ru-RU" dirty="0" smtClean="0">
                <a:solidFill>
                  <a:schemeClr val="tx1"/>
                </a:solidFill>
              </a:rPr>
              <a:t>Кузякин Дмитрий Витальевич,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Руководитель ОГМОО «Школьно-студенческие профильные отряды»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Учитель </a:t>
            </a:r>
            <a:r>
              <a:rPr lang="ru-RU" sz="2000" dirty="0">
                <a:solidFill>
                  <a:schemeClr val="tx1"/>
                </a:solidFill>
              </a:rPr>
              <a:t>химии и технологии, </a:t>
            </a:r>
            <a:r>
              <a:rPr lang="ru-RU" sz="2000" dirty="0" smtClean="0">
                <a:solidFill>
                  <a:schemeClr val="tx1"/>
                </a:solidFill>
              </a:rPr>
              <a:t>педагог-организатор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МОБУ "СОШ №65" г. Оренбурга</a:t>
            </a:r>
            <a:endParaRPr lang="ru-RU" sz="2000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 descr="https://sun9-67.userapi.com/c639131/v639131924/4f48e/I462zwnijUY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933056"/>
            <a:ext cx="2699792" cy="2699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95736" y="548679"/>
            <a:ext cx="51892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spc="3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ШКОЛА «РОСТА»</a:t>
            </a:r>
            <a:endParaRPr lang="ru-RU" sz="3600" spc="3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7190"/>
            <a:ext cx="7772400" cy="77809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Ожидаемый результат: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692696"/>
            <a:ext cx="8784976" cy="6165304"/>
          </a:xfrm>
        </p:spPr>
        <p:txBody>
          <a:bodyPr/>
          <a:lstStyle/>
          <a:p>
            <a:pPr algn="just"/>
            <a:r>
              <a:rPr lang="ru-RU" dirty="0"/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течение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активизирована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школьно-студенческих профильных отрядов Оренбургской области. Подростки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социально значимую деятельность, в том числе добровольческую.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Профессиональное самоопределение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подростков, их занятости в свободное от учебы время,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включенность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трудовую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активное участие в общественно-значимой деятельности.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компетентностей вожатого, педагога, аниматора, кружководов, проводников, сервисных работников при плавном переходе членов ОГМОО «ШСПО» из школьно-студенческих профильных отрядов по направлениям в студенческие отряды ОРО МООО «РСО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Повышение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престижа профессий «Учитель», «Медицинский работник», профориентация членов ШСПО в педагогические и медицинские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СУЗы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ВУЗы страны, благодаря участию в мероприятиях данных направлений.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участниками проекта высоких профильных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знаний,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мастерства.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базы данных молодых лидеров по профессии и талантливой молодежи ОГМОО «ШСПО», как кадрового резерва для различных предприятий и организаций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552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pp.vk.me/c638030/v638030247/fc05/VnB4SLxn0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401" y="1268760"/>
            <a:ext cx="1718465" cy="2260885"/>
          </a:xfrm>
          <a:prstGeom prst="rect">
            <a:avLst/>
          </a:prstGeom>
          <a:noFill/>
        </p:spPr>
      </p:pic>
      <p:pic>
        <p:nvPicPr>
          <p:cNvPr id="7176" name="Picture 8" descr="ДТДи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0311" y="1268760"/>
            <a:ext cx="1696273" cy="226088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2548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</a:rPr>
              <a:t>ИМЕЮЩИЕСЯ ДОСТИЖЕНИЯ: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8196" name="Прямоугольник 3"/>
          <p:cNvSpPr>
            <a:spLocks noChangeArrowheads="1"/>
          </p:cNvSpPr>
          <p:nvPr/>
        </p:nvSpPr>
        <p:spPr bwMode="auto">
          <a:xfrm>
            <a:off x="8243887" y="0"/>
            <a:ext cx="90011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600" b="1" dirty="0">
                <a:solidFill>
                  <a:srgbClr val="FFC000"/>
                </a:solidFill>
                <a:sym typeface="Wingdings" pitchFamily="2" charset="2"/>
              </a:rPr>
              <a:t></a:t>
            </a:r>
            <a:endParaRPr lang="ru-RU" sz="6600" b="1" dirty="0"/>
          </a:p>
        </p:txBody>
      </p:sp>
      <p:pic>
        <p:nvPicPr>
          <p:cNvPr id="7172" name="Picture 4" descr="1 место ДЮСШ №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1268759"/>
            <a:ext cx="1718464" cy="2260886"/>
          </a:xfrm>
          <a:prstGeom prst="rect">
            <a:avLst/>
          </a:prstGeom>
          <a:noFill/>
        </p:spPr>
      </p:pic>
      <p:pic>
        <p:nvPicPr>
          <p:cNvPr id="7174" name="Picture 6" descr="Благодарственное письмо Депутат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6463" y="1268760"/>
            <a:ext cx="1695664" cy="2260885"/>
          </a:xfrm>
          <a:prstGeom prst="rect">
            <a:avLst/>
          </a:prstGeom>
          <a:noFill/>
        </p:spPr>
      </p:pic>
      <p:pic>
        <p:nvPicPr>
          <p:cNvPr id="7178" name="Picture 10" descr="1 степень управление образования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9967" y="1268759"/>
            <a:ext cx="1718464" cy="2260886"/>
          </a:xfrm>
          <a:prstGeom prst="rect">
            <a:avLst/>
          </a:prstGeom>
          <a:noFill/>
        </p:spPr>
      </p:pic>
      <p:pic>
        <p:nvPicPr>
          <p:cNvPr id="7180" name="Picture 12" descr="Благодарность управления молодежной политики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34784" y="1268760"/>
            <a:ext cx="1695664" cy="2260885"/>
          </a:xfrm>
          <a:prstGeom prst="rect">
            <a:avLst/>
          </a:prstGeom>
          <a:noFill/>
        </p:spPr>
      </p:pic>
      <p:sp>
        <p:nvSpPr>
          <p:cNvPr id="19" name="Прямоугольник 3"/>
          <p:cNvSpPr>
            <a:spLocks noChangeArrowheads="1"/>
          </p:cNvSpPr>
          <p:nvPr/>
        </p:nvSpPr>
        <p:spPr bwMode="auto">
          <a:xfrm>
            <a:off x="-521" y="0"/>
            <a:ext cx="90011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600" b="1" dirty="0">
                <a:solidFill>
                  <a:schemeClr val="accent1"/>
                </a:solidFill>
                <a:sym typeface="Wingdings" pitchFamily="2" charset="2"/>
              </a:rPr>
              <a:t></a:t>
            </a:r>
            <a:endParaRPr lang="ru-RU" sz="6600" b="1" dirty="0">
              <a:solidFill>
                <a:schemeClr val="accent1"/>
              </a:solidFill>
            </a:endParaRPr>
          </a:p>
        </p:txBody>
      </p:sp>
      <p:pic>
        <p:nvPicPr>
          <p:cNvPr id="20" name="Picture 3" descr="F:\Изображения\Портфолио\2017 Краски -  РСО (участие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470" y="4034210"/>
            <a:ext cx="1800000" cy="247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F:\Изображения\Портфолио\2017 Краски ПДО - Шелковый Путь (волонтеры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629" y="4109827"/>
            <a:ext cx="1800000" cy="247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F:\Изображения\Портфолио\2018 Краски ОО - Волонтерский центр (благодарность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434" y="4079398"/>
            <a:ext cx="1800000" cy="247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F:\Изображения\Портфолио\2018 ОО - РОЦ Русь (благодарность)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626" y="4137292"/>
            <a:ext cx="1800000" cy="247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1" descr="F:\Изображения\Портфолио\2019 Краски Туризм Снежное кольцо (2 место)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4" y="4034210"/>
            <a:ext cx="1800000" cy="247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2548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</a:rPr>
              <a:t>ИМЕЮЩИЕСЯ ДОСТИЖЕНИЯ: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8196" name="Прямоугольник 3"/>
          <p:cNvSpPr>
            <a:spLocks noChangeArrowheads="1"/>
          </p:cNvSpPr>
          <p:nvPr/>
        </p:nvSpPr>
        <p:spPr bwMode="auto">
          <a:xfrm>
            <a:off x="8243887" y="0"/>
            <a:ext cx="90011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600" b="1" dirty="0">
                <a:solidFill>
                  <a:srgbClr val="FFC000"/>
                </a:solidFill>
                <a:sym typeface="Wingdings" pitchFamily="2" charset="2"/>
              </a:rPr>
              <a:t></a:t>
            </a:r>
            <a:endParaRPr lang="ru-RU" sz="6600" b="1" dirty="0"/>
          </a:p>
        </p:txBody>
      </p:sp>
      <p:sp>
        <p:nvSpPr>
          <p:cNvPr id="19" name="Прямоугольник 3"/>
          <p:cNvSpPr>
            <a:spLocks noChangeArrowheads="1"/>
          </p:cNvSpPr>
          <p:nvPr/>
        </p:nvSpPr>
        <p:spPr bwMode="auto">
          <a:xfrm>
            <a:off x="-521" y="0"/>
            <a:ext cx="90011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600" b="1" dirty="0">
                <a:solidFill>
                  <a:schemeClr val="accent1"/>
                </a:solidFill>
                <a:sym typeface="Wingdings" pitchFamily="2" charset="2"/>
              </a:rPr>
              <a:t></a:t>
            </a:r>
            <a:endParaRPr lang="ru-RU" sz="6600" b="1" dirty="0">
              <a:solidFill>
                <a:schemeClr val="accent1"/>
              </a:solidFill>
            </a:endParaRPr>
          </a:p>
        </p:txBody>
      </p:sp>
      <p:pic>
        <p:nvPicPr>
          <p:cNvPr id="2050" name="Picture 2" descr="F:\Изображения\Портфолио\2019 ОО - Лидер 21 века (победитель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270" y="2477683"/>
            <a:ext cx="1800000" cy="1309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Изображения\Портфолио\2017 Краски ОО Позитивный контент (3 место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60" y="1238921"/>
            <a:ext cx="1800000" cy="247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F:\Изображения\Портфолио\2017 Краски ПДО - Престиж (участие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452" y="1167425"/>
            <a:ext cx="1800000" cy="1309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F:\Изображения\Портфолио\2017 ПО - Региональный Лидер 21 века (2 место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579" y="1167425"/>
            <a:ext cx="1800000" cy="1309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F:\Изображения\Портфолио\2018 Краски ОО Позитивный контент (победитель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452" y="2476467"/>
            <a:ext cx="1800000" cy="1309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https://sun9-69.userapi.com/c855228/v855228483/1dd17e/DVJgHqWFwzc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170" y="1166176"/>
            <a:ext cx="1800000" cy="254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5" descr="https://sun9-13.userapi.com/c855228/v855228483/1dd192/1V8WTnbidpo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309" y="1166175"/>
            <a:ext cx="1800000" cy="254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Заголовок 1"/>
          <p:cNvSpPr txBox="1">
            <a:spLocks/>
          </p:cNvSpPr>
          <p:nvPr/>
        </p:nvSpPr>
        <p:spPr bwMode="auto">
          <a:xfrm>
            <a:off x="188790" y="3803918"/>
            <a:ext cx="864096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32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 ребят и эффективность модели можно оценить по контенту группы проекта: </a:t>
            </a:r>
            <a:br>
              <a:rPr lang="ru-RU" sz="32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https://vk.com/ogmoo_shspo</a:t>
            </a:r>
            <a: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2" descr="https://sun9-67.userapi.com/c639131/v639131924/4f48e/I462zwnijUY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309" y="4869160"/>
            <a:ext cx="1628800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576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un9-19.userapi.com/c855228/v855228483/1dd1ba/F5mxUyFMf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758719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767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323528" y="2060848"/>
            <a:ext cx="5362326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4508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Цель проекта: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социализации и профориентации подростков, их профессионального становления посредством активизации деятельности школьно-студенческих профильных отрядов Оренбургской области и вовлечения подростков в социально значимую деятельность в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2020-2021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учебном году.</a:t>
            </a: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2" name="TextBox 5"/>
          <p:cNvSpPr txBox="1">
            <a:spLocks noChangeArrowheads="1"/>
          </p:cNvSpPr>
          <p:nvPr/>
        </p:nvSpPr>
        <p:spPr bwMode="auto">
          <a:xfrm>
            <a:off x="394594" y="4797152"/>
            <a:ext cx="853067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Проект адресован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обучающимся общеобразовательных средних учебных заведений и учреждений начального профессионального образования,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достигшим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14-летнего возраста, а также студентам образовательных учреждений среднего и высшего профессионального образования, которые представляют школьно-студенческие профильные отряды разных направлений деятельности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(добровольческие, педагогические, медицинские, археологические и т.д.).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980728"/>
            <a:ext cx="3312368" cy="3501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4594" y="188640"/>
            <a:ext cx="676969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alt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Школьно-студенческие профильные отряды </a:t>
            </a: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добровольные объединения </a:t>
            </a:r>
            <a:r>
              <a:rPr lang="ru-RU" alt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подростков, связанных общими интересами (профильным направлением деятельности), созданные </a:t>
            </a: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базах школ, </a:t>
            </a:r>
            <a:r>
              <a:rPr lang="ru-RU" alt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 образования или при библиотеках. </a:t>
            </a:r>
            <a:endParaRPr lang="ru-RU" alt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377923"/>
      </p:ext>
    </p:extLst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Box 5"/>
          <p:cNvSpPr txBox="1">
            <a:spLocks noChangeArrowheads="1"/>
          </p:cNvSpPr>
          <p:nvPr/>
        </p:nvSpPr>
        <p:spPr bwMode="auto">
          <a:xfrm>
            <a:off x="361057" y="188640"/>
            <a:ext cx="853067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Подростки, сами выбирают или определяют направления своей работы, создают отряды по данным направлениям, занимаются образованием и самообразованием и повышают уровень собственных знаний в данном направлении, а участвуя в мероприятиях и общественной жизни города, получают опыт коллективной деятельности по данным направлениям. </a:t>
            </a:r>
          </a:p>
        </p:txBody>
      </p:sp>
      <p:pic>
        <p:nvPicPr>
          <p:cNvPr id="6" name="Picture 2" descr="F:\Лидер 21 века - Кузякин Д.В\упру.jpg"/>
          <p:cNvPicPr>
            <a:picLocks noChangeAspect="1" noChangeArrowheads="1"/>
          </p:cNvPicPr>
          <p:nvPr/>
        </p:nvPicPr>
        <p:blipFill rotWithShape="1">
          <a:blip r:embed="rId2" cstate="print"/>
          <a:srcRect b="6477"/>
          <a:stretch/>
        </p:blipFill>
        <p:spPr bwMode="auto">
          <a:xfrm>
            <a:off x="361057" y="2505447"/>
            <a:ext cx="8520384" cy="271120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71351" y="5373216"/>
            <a:ext cx="85203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Руководит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деятельностью школьно-студенческих профильных отрядов Штаб ШСПО, в который входят командир, комиссар, методист и пресс-центр. </a:t>
            </a:r>
          </a:p>
        </p:txBody>
      </p:sp>
    </p:spTree>
    <p:extLst>
      <p:ext uri="{BB962C8B-B14F-4D97-AF65-F5344CB8AC3E}">
        <p14:creationId xmlns:p14="http://schemas.microsoft.com/office/powerpoint/2010/main" val="1139377923"/>
      </p:ext>
    </p:extLst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одержимое 7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136716310"/>
              </p:ext>
            </p:extLst>
          </p:nvPr>
        </p:nvGraphicFramePr>
        <p:xfrm>
          <a:off x="180528" y="432048"/>
          <a:ext cx="8963472" cy="6381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760040" y="44624"/>
            <a:ext cx="77724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Структура школьно-студенческих профильных отрядов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Выноска со стрелкой вправо 9"/>
          <p:cNvSpPr/>
          <p:nvPr/>
        </p:nvSpPr>
        <p:spPr>
          <a:xfrm>
            <a:off x="179512" y="1124744"/>
            <a:ext cx="3024336" cy="1512168"/>
          </a:xfrm>
          <a:prstGeom prst="rightArrowCallout">
            <a:avLst>
              <a:gd name="adj1" fmla="val 31661"/>
              <a:gd name="adj2" fmla="val 27498"/>
              <a:gd name="adj3" fmla="val 11677"/>
              <a:gd name="adj4" fmla="val 9059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ОО г. Оренбурга 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РДШ</a:t>
            </a:r>
            <a:r>
              <a:rPr lang="ru-RU" dirty="0" smtClean="0"/>
              <a:t>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ООО</a:t>
            </a:r>
            <a:r>
              <a:rPr lang="ru-RU" b="1" dirty="0" smtClean="0"/>
              <a:t> «ФДО»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ОРО МООО </a:t>
            </a:r>
            <a:r>
              <a:rPr lang="ru-RU" b="1" dirty="0" smtClean="0"/>
              <a:t>«РСО»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ВОД </a:t>
            </a:r>
            <a:r>
              <a:rPr lang="ru-RU" b="1" dirty="0" smtClean="0"/>
              <a:t>«Волонтеры-медики»</a:t>
            </a:r>
            <a:endParaRPr lang="ru-RU" b="1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1043608" y="5319328"/>
            <a:ext cx="432048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3347864" y="5247320"/>
            <a:ext cx="432048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5652120" y="5247320"/>
            <a:ext cx="432048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7812360" y="5319328"/>
            <a:ext cx="432048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51520" y="5535352"/>
            <a:ext cx="8640960" cy="10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Работа инструкторами и вожатыми  (18+) в лагерях, аниматорами на детских площадках и в клубах отдыха, руководителями и инструкторами спортивных  походов,  ведущими массовых мероприятий и концертов различного </a:t>
            </a:r>
            <a:r>
              <a:rPr lang="ru-RU" dirty="0" err="1" smtClean="0"/>
              <a:t>хаактера</a:t>
            </a:r>
            <a:r>
              <a:rPr lang="ru-RU" dirty="0" smtClean="0"/>
              <a:t>, в том числе на добровольческой основе.</a:t>
            </a:r>
            <a:endParaRPr lang="ru-RU" dirty="0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7812360" y="2780928"/>
            <a:ext cx="14036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5" name="Picture 2" descr="E:\Рабочий стол последнее\ШСПО Краски\Голд виль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419" y="1556792"/>
            <a:ext cx="829349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3" descr="E:\Рабочий стол последнее\ШСПО Краски\Империя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556912"/>
            <a:ext cx="755524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5" descr="E:\Рабочий стол последнее\ШСПО Краски\ШСПО Элита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837089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вал 4">
            <a:hlinkClick r:id="rId8"/>
          </p:cNvPr>
          <p:cNvSpPr/>
          <p:nvPr/>
        </p:nvSpPr>
        <p:spPr>
          <a:xfrm>
            <a:off x="3635896" y="1844824"/>
            <a:ext cx="2088232" cy="20166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ШСПО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F:\Мои документы\!ОГМОО ШСПО\ШСПО Мечтатели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51" y="2132976"/>
            <a:ext cx="756088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ШСПО &amp;quot;Феникс Добра&amp;quot; МОБУ «СОШ №65» г.Оренбурга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663" y="2636912"/>
            <a:ext cx="837209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Школьно-студенческий профильный отряд &amp;quot;Вспышка&amp;quot;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920" y="980728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F:\Мои документы\!ОГМОО ШСПО\ШСПО РИТМ.jpg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061" y="2844014"/>
            <a:ext cx="1161656" cy="1160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F:\Мои документы\!ОГМОО ШСПО\ШСПО Сарматы.jpg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637032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ШСПО &amp;quot;220 Вольт&amp;quot;">
            <a:hlinkClick r:id="rId19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853056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Скругленный прямоугольник 28">
            <a:hlinkClick r:id="rId21"/>
          </p:cNvPr>
          <p:cNvSpPr/>
          <p:nvPr/>
        </p:nvSpPr>
        <p:spPr>
          <a:xfrm>
            <a:off x="379951" y="4881312"/>
            <a:ext cx="3561759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Трудовой отряд подростков </a:t>
            </a:r>
            <a:r>
              <a:rPr lang="ru-RU" sz="2400" dirty="0" smtClean="0"/>
              <a:t>«КРАСКИ»</a:t>
            </a:r>
            <a:endParaRPr lang="ru-RU" sz="2400" dirty="0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5418314" y="4829095"/>
            <a:ext cx="353458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Трудовой отряд </a:t>
            </a:r>
            <a:r>
              <a:rPr lang="ru-RU" sz="2000" dirty="0" smtClean="0"/>
              <a:t>подростков</a:t>
            </a:r>
          </a:p>
          <a:p>
            <a:pPr algn="ctr"/>
            <a:r>
              <a:rPr lang="ru-RU" sz="2400" dirty="0" smtClean="0"/>
              <a:t> «КЛЕВЕР»</a:t>
            </a:r>
            <a:endParaRPr lang="ru-RU" sz="2400" dirty="0"/>
          </a:p>
        </p:txBody>
      </p:sp>
      <p:sp>
        <p:nvSpPr>
          <p:cNvPr id="30" name="Стрелка вниз 29"/>
          <p:cNvSpPr/>
          <p:nvPr/>
        </p:nvSpPr>
        <p:spPr>
          <a:xfrm>
            <a:off x="1979712" y="4436952"/>
            <a:ext cx="594010" cy="3921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трелка вниз 49"/>
          <p:cNvSpPr/>
          <p:nvPr/>
        </p:nvSpPr>
        <p:spPr>
          <a:xfrm>
            <a:off x="2798774" y="4456055"/>
            <a:ext cx="594010" cy="3921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трелка вниз 50"/>
          <p:cNvSpPr/>
          <p:nvPr/>
        </p:nvSpPr>
        <p:spPr>
          <a:xfrm>
            <a:off x="1250659" y="4436952"/>
            <a:ext cx="594010" cy="3921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трелка вниз 51"/>
          <p:cNvSpPr/>
          <p:nvPr/>
        </p:nvSpPr>
        <p:spPr>
          <a:xfrm>
            <a:off x="7638886" y="4436951"/>
            <a:ext cx="594010" cy="3921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трелка вниз 52"/>
          <p:cNvSpPr/>
          <p:nvPr/>
        </p:nvSpPr>
        <p:spPr>
          <a:xfrm>
            <a:off x="6132661" y="4436952"/>
            <a:ext cx="594010" cy="3921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трелка вниз 53"/>
          <p:cNvSpPr/>
          <p:nvPr/>
        </p:nvSpPr>
        <p:spPr>
          <a:xfrm>
            <a:off x="6918886" y="4436952"/>
            <a:ext cx="594010" cy="3921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1653737" y="3933057"/>
            <a:ext cx="5720287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рофильные отряды по направлениям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31" name="Овал 9230"/>
          <p:cNvSpPr/>
          <p:nvPr/>
        </p:nvSpPr>
        <p:spPr>
          <a:xfrm>
            <a:off x="3563888" y="5661248"/>
            <a:ext cx="2331344" cy="10622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РСО</a:t>
            </a:r>
            <a:endParaRPr lang="ru-RU" sz="4000" b="1" dirty="0"/>
          </a:p>
        </p:txBody>
      </p:sp>
      <p:sp>
        <p:nvSpPr>
          <p:cNvPr id="9232" name="Стрелка вниз 9231"/>
          <p:cNvSpPr/>
          <p:nvPr/>
        </p:nvSpPr>
        <p:spPr>
          <a:xfrm rot="17538311">
            <a:off x="2778989" y="5903174"/>
            <a:ext cx="522057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Стрелка вниз 62"/>
          <p:cNvSpPr/>
          <p:nvPr/>
        </p:nvSpPr>
        <p:spPr>
          <a:xfrm rot="3834449">
            <a:off x="6204576" y="5909126"/>
            <a:ext cx="522057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Стрелка вниз 63"/>
          <p:cNvSpPr/>
          <p:nvPr/>
        </p:nvSpPr>
        <p:spPr>
          <a:xfrm rot="14661854">
            <a:off x="6451550" y="5774021"/>
            <a:ext cx="522057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Стрелка вниз 64"/>
          <p:cNvSpPr/>
          <p:nvPr/>
        </p:nvSpPr>
        <p:spPr>
          <a:xfrm rot="7103083">
            <a:off x="2536883" y="5777567"/>
            <a:ext cx="522057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135" y="99074"/>
            <a:ext cx="1414177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3" name="Стрелка вниз 92"/>
          <p:cNvSpPr/>
          <p:nvPr/>
        </p:nvSpPr>
        <p:spPr>
          <a:xfrm rot="2486088">
            <a:off x="5612841" y="1798160"/>
            <a:ext cx="522057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Стрелка вниз 93"/>
          <p:cNvSpPr/>
          <p:nvPr/>
        </p:nvSpPr>
        <p:spPr>
          <a:xfrm rot="13313493">
            <a:off x="5873664" y="1513155"/>
            <a:ext cx="522057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6760046" y="154637"/>
            <a:ext cx="1158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РДШ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901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2"/>
          <a:stretch/>
        </p:blipFill>
        <p:spPr bwMode="auto">
          <a:xfrm>
            <a:off x="133350" y="288032"/>
            <a:ext cx="4942706" cy="630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Картинки по запросу &quot;профориентация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795" y="2672490"/>
            <a:ext cx="2890341" cy="2842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25207" y="5564966"/>
            <a:ext cx="23108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i="1" dirty="0" smtClean="0"/>
              <a:t>При поддержке </a:t>
            </a:r>
          </a:p>
          <a:p>
            <a:pPr algn="ctr"/>
            <a:r>
              <a:rPr lang="ru-RU" i="1" dirty="0" smtClean="0"/>
              <a:t>ОРО МООО «РСО»</a:t>
            </a:r>
            <a:endParaRPr lang="ru-RU" i="1" dirty="0"/>
          </a:p>
        </p:txBody>
      </p:sp>
      <p:sp>
        <p:nvSpPr>
          <p:cNvPr id="7" name="Овал 6"/>
          <p:cNvSpPr/>
          <p:nvPr/>
        </p:nvSpPr>
        <p:spPr>
          <a:xfrm>
            <a:off x="4901208" y="2060848"/>
            <a:ext cx="1543000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СПО 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5917927" y="2744498"/>
            <a:ext cx="1543000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СОП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6125344" y="3611079"/>
            <a:ext cx="1543000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ССО 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5227390" y="5408253"/>
            <a:ext cx="1543000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ССрО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5998890" y="4616165"/>
            <a:ext cx="1543000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СМО </a:t>
            </a:r>
            <a:endParaRPr lang="ru-RU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952" y="2276872"/>
            <a:ext cx="383136" cy="35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310" y="3816623"/>
            <a:ext cx="3429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890" y="2989883"/>
            <a:ext cx="358822" cy="330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486" y="4893399"/>
            <a:ext cx="331200" cy="33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Овал 15"/>
          <p:cNvSpPr/>
          <p:nvPr/>
        </p:nvSpPr>
        <p:spPr>
          <a:xfrm>
            <a:off x="3317032" y="1844824"/>
            <a:ext cx="1543000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ССхО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269" y="2075268"/>
            <a:ext cx="290645" cy="33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419872" y="4140949"/>
            <a:ext cx="175412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Боец</a:t>
            </a:r>
          </a:p>
          <a:p>
            <a:pPr algn="ctr"/>
            <a:r>
              <a:rPr lang="ru-RU" sz="1400" b="1" dirty="0"/>
              <a:t>т</a:t>
            </a:r>
            <a:r>
              <a:rPr lang="ru-RU" sz="1400" b="1" dirty="0" smtClean="0"/>
              <a:t>рудового отряда</a:t>
            </a:r>
          </a:p>
          <a:p>
            <a:pPr algn="ctr"/>
            <a:r>
              <a:rPr lang="ru-RU" sz="1400" b="1" dirty="0" smtClean="0"/>
              <a:t>подростков </a:t>
            </a:r>
            <a:endParaRPr lang="ru-RU" sz="14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6668" y="4893399"/>
            <a:ext cx="1362670" cy="1456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5076056" y="430793"/>
            <a:ext cx="392328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Подростки 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течении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обучается по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направлению деятельности отряда. 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при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поддержке ОРО МООО «РСО»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они объединяются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сводные трудовые отряды (трудовые отряды подростков) и проходят курс по профориентации, к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которому 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привлекаются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бойцы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РСО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разных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направлений: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СОП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СПО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СМО,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ССО,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ССрО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и другие.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53" y="1464486"/>
            <a:ext cx="707089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848371" y="6309320"/>
            <a:ext cx="6756077" cy="359999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Образовательная часть (программа профориентации)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498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6756077" cy="359999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Образовательная часть (программа профориентации)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Admin\Desktop\Проекты в области молод-й политики\РОСТ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40" b="26001"/>
          <a:stretch/>
        </p:blipFill>
        <p:spPr bwMode="auto">
          <a:xfrm>
            <a:off x="723900" y="544286"/>
            <a:ext cx="7696200" cy="5529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04304" y="544286"/>
            <a:ext cx="7335406" cy="64325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Школа</a:t>
            </a:r>
          </a:p>
          <a:p>
            <a:pPr algn="ctr"/>
            <a:endParaRPr lang="ru-RU" sz="2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endParaRPr lang="ru-RU" sz="2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endParaRPr lang="ru-RU" sz="2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endParaRPr lang="ru-RU" sz="2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endParaRPr lang="ru-RU" sz="2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endParaRPr lang="ru-RU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endParaRPr lang="ru-RU" sz="2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endParaRPr lang="ru-RU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endParaRPr lang="ru-RU" sz="2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endParaRPr lang="ru-RU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endParaRPr lang="ru-RU" sz="20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endParaRPr lang="ru-RU" sz="20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endParaRPr lang="ru-RU" sz="2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профессионального становления подростков</a:t>
            </a:r>
          </a:p>
          <a:p>
            <a:pPr algn="ctr"/>
            <a:r>
              <a:rPr lang="ru-RU" sz="3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«РОСТ»</a:t>
            </a:r>
            <a:endParaRPr lang="ru-RU" sz="3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9417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052736"/>
            <a:ext cx="86409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</a:rPr>
              <a:t>1.Блок </a:t>
            </a:r>
            <a:r>
              <a:rPr lang="ru-RU" sz="2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«Сердце отдаю детям!» </a:t>
            </a:r>
            <a:r>
              <a:rPr lang="ru-RU" sz="2000" dirty="0">
                <a:solidFill>
                  <a:srgbClr val="002060"/>
                </a:solidFill>
              </a:rPr>
              <a:t>(психолого-педагогическое направление деятельности, реализуется ШСПО «Империя»);</a:t>
            </a:r>
          </a:p>
          <a:p>
            <a:r>
              <a:rPr lang="ru-RU" sz="2000" dirty="0">
                <a:solidFill>
                  <a:srgbClr val="002060"/>
                </a:solidFill>
              </a:rPr>
              <a:t>2.Блок </a:t>
            </a:r>
            <a:r>
              <a:rPr lang="ru-RU" sz="2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«Вся наша жизнь – театр!» </a:t>
            </a:r>
            <a:r>
              <a:rPr lang="ru-RU" sz="2000" dirty="0">
                <a:solidFill>
                  <a:srgbClr val="002060"/>
                </a:solidFill>
              </a:rPr>
              <a:t>(направление: подготовка ведущих и организаторов массовых мероприятий, реализуется ШСПО «</a:t>
            </a:r>
            <a:r>
              <a:rPr lang="ru-RU" sz="2000" dirty="0" err="1">
                <a:solidFill>
                  <a:srgbClr val="002060"/>
                </a:solidFill>
              </a:rPr>
              <a:t>ГолдВилль</a:t>
            </a:r>
            <a:r>
              <a:rPr lang="ru-RU" sz="2000" dirty="0">
                <a:solidFill>
                  <a:srgbClr val="002060"/>
                </a:solidFill>
              </a:rPr>
              <a:t>»);</a:t>
            </a:r>
          </a:p>
          <a:p>
            <a:r>
              <a:rPr lang="ru-RU" sz="2000" dirty="0">
                <a:solidFill>
                  <a:srgbClr val="002060"/>
                </a:solidFill>
              </a:rPr>
              <a:t>3.Блок </a:t>
            </a:r>
            <a:r>
              <a:rPr lang="ru-RU" sz="2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«Дым костра создает уют!» </a:t>
            </a:r>
            <a:r>
              <a:rPr lang="ru-RU" sz="2000" dirty="0">
                <a:solidFill>
                  <a:srgbClr val="002060"/>
                </a:solidFill>
              </a:rPr>
              <a:t>(спортивно-туристическое направление, реализуется ШСПО «Мечтатели»);</a:t>
            </a:r>
          </a:p>
          <a:p>
            <a:r>
              <a:rPr lang="ru-RU" sz="2000" dirty="0">
                <a:solidFill>
                  <a:srgbClr val="002060"/>
                </a:solidFill>
              </a:rPr>
              <a:t>4.Блок </a:t>
            </a:r>
            <a:r>
              <a:rPr lang="ru-RU" sz="2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«Игровые технологии» </a:t>
            </a:r>
            <a:r>
              <a:rPr lang="ru-RU" sz="2000" dirty="0">
                <a:solidFill>
                  <a:srgbClr val="002060"/>
                </a:solidFill>
              </a:rPr>
              <a:t>(</a:t>
            </a:r>
            <a:r>
              <a:rPr lang="ru-RU" sz="2000" dirty="0" err="1">
                <a:solidFill>
                  <a:srgbClr val="002060"/>
                </a:solidFill>
              </a:rPr>
              <a:t>аниматорское</a:t>
            </a:r>
            <a:r>
              <a:rPr lang="ru-RU" sz="2000" dirty="0">
                <a:solidFill>
                  <a:srgbClr val="002060"/>
                </a:solidFill>
              </a:rPr>
              <a:t> направление, реализуется ШСПО «Элита»);</a:t>
            </a:r>
          </a:p>
          <a:p>
            <a:r>
              <a:rPr lang="ru-RU" sz="2000" dirty="0">
                <a:solidFill>
                  <a:srgbClr val="002060"/>
                </a:solidFill>
              </a:rPr>
              <a:t>5.Блок </a:t>
            </a:r>
            <a:r>
              <a:rPr lang="ru-RU" sz="2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«Частичка добра» </a:t>
            </a:r>
            <a:r>
              <a:rPr lang="ru-RU" sz="2000" dirty="0">
                <a:solidFill>
                  <a:srgbClr val="002060"/>
                </a:solidFill>
              </a:rPr>
              <a:t>(добровольческое направление, реализуется ШСПО «Феникс Добра» МОБУ «СОШ №65», ШСПО «220 Вольт» МОБУ «СОШ №84»);</a:t>
            </a:r>
          </a:p>
          <a:p>
            <a:r>
              <a:rPr lang="ru-RU" sz="2000" dirty="0">
                <a:solidFill>
                  <a:srgbClr val="002060"/>
                </a:solidFill>
              </a:rPr>
              <a:t>6. Блок </a:t>
            </a:r>
            <a:r>
              <a:rPr lang="ru-RU" sz="2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«Айболит» </a:t>
            </a:r>
            <a:r>
              <a:rPr lang="ru-RU" sz="2000" dirty="0">
                <a:solidFill>
                  <a:srgbClr val="002060"/>
                </a:solidFill>
              </a:rPr>
              <a:t>(медицинское направление, реализуется ШСПО «Ритм»);</a:t>
            </a:r>
          </a:p>
          <a:p>
            <a:r>
              <a:rPr lang="ru-RU" sz="2000" dirty="0">
                <a:solidFill>
                  <a:srgbClr val="002060"/>
                </a:solidFill>
              </a:rPr>
              <a:t>7. Блок </a:t>
            </a:r>
            <a:r>
              <a:rPr lang="ru-RU" sz="2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«Мы частичка истории» </a:t>
            </a:r>
            <a:r>
              <a:rPr lang="ru-RU" sz="2000" dirty="0">
                <a:solidFill>
                  <a:srgbClr val="002060"/>
                </a:solidFill>
              </a:rPr>
              <a:t>(историко-археологическое направление, реализуется ШСПО «Сарматы»);</a:t>
            </a:r>
          </a:p>
          <a:p>
            <a:r>
              <a:rPr lang="ru-RU" sz="2000" dirty="0">
                <a:solidFill>
                  <a:srgbClr val="002060"/>
                </a:solidFill>
              </a:rPr>
              <a:t>8.Блок </a:t>
            </a:r>
            <a:r>
              <a:rPr lang="ru-RU" sz="2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«Проба пера» </a:t>
            </a:r>
            <a:r>
              <a:rPr lang="ru-RU" sz="2000" dirty="0">
                <a:solidFill>
                  <a:srgbClr val="002060"/>
                </a:solidFill>
              </a:rPr>
              <a:t>(информационно-</a:t>
            </a:r>
            <a:r>
              <a:rPr lang="ru-RU" sz="2000" dirty="0" err="1">
                <a:solidFill>
                  <a:srgbClr val="002060"/>
                </a:solidFill>
              </a:rPr>
              <a:t>медийное</a:t>
            </a:r>
            <a:r>
              <a:rPr lang="ru-RU" sz="2000" dirty="0">
                <a:solidFill>
                  <a:srgbClr val="002060"/>
                </a:solidFill>
              </a:rPr>
              <a:t> направление, реализуется ШСПО «Вспышка</a:t>
            </a:r>
            <a:r>
              <a:rPr lang="ru-RU" sz="2000" dirty="0" smtClean="0">
                <a:solidFill>
                  <a:srgbClr val="002060"/>
                </a:solidFill>
              </a:rPr>
              <a:t>»).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99592" y="142876"/>
            <a:ext cx="7488758" cy="909860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Школьно-студенческие профильные отряды.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err="1" smtClean="0">
                <a:solidFill>
                  <a:srgbClr val="002060"/>
                </a:solidFill>
              </a:rPr>
              <a:t>Деятельнастная</a:t>
            </a:r>
            <a:r>
              <a:rPr lang="ru-RU" sz="2800" b="1" dirty="0" smtClean="0">
                <a:solidFill>
                  <a:srgbClr val="002060"/>
                </a:solidFill>
              </a:rPr>
              <a:t>  часть (программа деятельности)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7348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1253</TotalTime>
  <Words>807</Words>
  <Application>Microsoft Office PowerPoint</Application>
  <PresentationFormat>Экран (4:3)</PresentationFormat>
  <Paragraphs>101</Paragraphs>
  <Slides>12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Справедливость</vt:lpstr>
      <vt:lpstr>Профессиональное становление подростков через механизм  школьно-студенческих профильных отрядов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Образовательная часть (программа профориентации)</vt:lpstr>
      <vt:lpstr>Образовательная часть (программа профориентации)</vt:lpstr>
      <vt:lpstr>Школьно-студенческие профильные отряды. Деятельнастная  часть (программа деятельности)</vt:lpstr>
      <vt:lpstr>Ожидаемый результат: </vt:lpstr>
      <vt:lpstr>ИМЕЮЩИЕСЯ ДОСТИЖЕНИЯ:</vt:lpstr>
      <vt:lpstr>ИМЕЮЩИЕСЯ ДОСТИЖЕНИЯ: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ШТАБ  школьно-студенческих профильных отрядов</dc:title>
  <dc:creator>DkArt</dc:creator>
  <cp:lastModifiedBy>Admin</cp:lastModifiedBy>
  <cp:revision>30</cp:revision>
  <cp:lastPrinted>2020-02-20T01:22:15Z</cp:lastPrinted>
  <dcterms:created xsi:type="dcterms:W3CDTF">2016-02-15T06:11:22Z</dcterms:created>
  <dcterms:modified xsi:type="dcterms:W3CDTF">2020-04-30T13:53:59Z</dcterms:modified>
</cp:coreProperties>
</file>