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68" r:id="rId6"/>
    <p:sldId id="259" r:id="rId7"/>
    <p:sldId id="27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1B2B0-0CB1-4E3A-A376-CED229A24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FD2BA5-3B80-4778-AFAC-F48F121B8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E1BFAD-E24C-48BE-B166-77E8CDF0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45A3-E6CC-436D-B759-FF3AF7A3BF3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4F73EE-6594-45A0-B2FF-B54EB9322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3847C-7B0A-4DDB-9FBF-3990DD45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8606-B565-4322-8CA5-4EDD577E7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3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3CD86-668E-4AF1-9D52-1C3F4300E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20C9B5-0243-4907-87EA-7314E34E8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78EFD5-D765-4728-A955-85DAF068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45A3-E6CC-436D-B759-FF3AF7A3BF3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61FDE1-078D-4BE3-A43E-365346B4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4085C8-7730-4587-AB03-D6DEA7A6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8606-B565-4322-8CA5-4EDD577E7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7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9997C8-A03E-490F-B28B-0FD98CB11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F767C4-F6A6-420B-A49E-6D2B726CA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5DDB31-D2E3-48E3-9376-53C43B52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45A3-E6CC-436D-B759-FF3AF7A3BF3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02B78-6B80-4702-9DD1-31187C90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ACB4B5-7441-4D99-9EA6-1E69E83D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8606-B565-4322-8CA5-4EDD577E7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7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1E638-FCE6-4F69-95D8-67E84835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50CB2F-AB4A-4D5B-8495-788173861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B5ED3F-ABDC-4493-B02B-47B0FC8A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45A3-E6CC-436D-B759-FF3AF7A3BF3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E2DCEE-B1F8-42BB-B864-1A990248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AC68-A9EA-4EDC-A9F0-5F6D0B91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8606-B565-4322-8CA5-4EDD577E7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2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2CFA0-EFED-4417-BE4D-3A1F71FED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11911C-7A9F-4767-9FAA-40DE1F4F5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2D6B0B-3CB2-4EB4-8D3F-52087D17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45A3-E6CC-436D-B759-FF3AF7A3BF3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7585B7-41A0-4318-88B9-7752C3EC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C7C938-324D-4595-82C5-FE96E187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8606-B565-4322-8CA5-4EDD577E7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1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B63F5-65FB-4793-AE6A-33A210E1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6EEEC5-B97E-40AF-8A9A-6D4A97B5D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F9B482-9D03-4E1B-89BA-C56D4307D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4861AA-CFC6-47D7-BE81-51E3A2C1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45A3-E6CC-436D-B759-FF3AF7A3BF3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B81095-2CE9-47DA-A2AD-0A737CB5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005999-FDA0-48C5-BA2F-8B05E228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8606-B565-4322-8CA5-4EDD577E7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69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37136-DB44-494A-B745-05BAB040F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74B550-743E-4517-B7BB-1E8BC03F0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58D262-8A57-42F3-AABC-B8DFBC5BF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8709D6-6F35-4173-B15B-4C8CD63D5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5452DB-8D02-4070-A117-7C6A0E7F9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FCA8EF-74BE-4EEC-840F-4A8134A2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45A3-E6CC-436D-B759-FF3AF7A3BF3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BD57FA-3E6E-4E42-9267-FA5B103A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249C2A-EB8B-4BD3-B251-010A80BF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8606-B565-4322-8CA5-4EDD577E7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29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37174-02D5-4F22-925F-A8F750DD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A7245B-91E3-446C-B792-34422ABD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45A3-E6CC-436D-B759-FF3AF7A3BF3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1C50D4-270C-468B-88BD-84DAC8529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338169-44EF-4B47-B191-18B0A5E0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8606-B565-4322-8CA5-4EDD577E7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3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8B14B1-B880-4589-9DDF-A136C4591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45A3-E6CC-436D-B759-FF3AF7A3BF3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D3A566-50E3-4F0D-A57E-9FFB9F814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623D2E-29DD-4C74-9865-91D8324FC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8606-B565-4322-8CA5-4EDD577E7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2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A7D04-FCD2-4EAB-84B0-78CF8565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FF13B0-EE04-48BE-9BD2-0EBD61BCA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F3180-EB6F-4199-B535-C512B47F0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301063-AC12-43B3-80A3-DEEACB170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45A3-E6CC-436D-B759-FF3AF7A3BF3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68B297-028E-49EE-98BC-B8864F0D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6469AA-C08D-47A2-B64C-71AA1D26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8606-B565-4322-8CA5-4EDD577E7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5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5169C-074F-4B1D-88D6-C8D54F0C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0372E5-752C-4F06-B182-4445FE98E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40A31C-724A-4E45-B060-52012AAF1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A45F9D-C1E0-47BB-9B35-69FB3FDA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45A3-E6CC-436D-B759-FF3AF7A3BF3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FBB4AC-06A2-4129-8F6E-47CE1BAC7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BD7496-2197-4947-9F24-B118E863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8606-B565-4322-8CA5-4EDD577E7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9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1A8-D3D3-49CC-BF0D-980B2DD27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5720FE-6DDF-4350-92AD-959BA1FAC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B41103-A109-4FCF-8412-10A05E7A3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145A3-E6CC-436D-B759-FF3AF7A3BF3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0514EF-BAB4-4451-81DF-4D6BEEA90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451624-91E8-43F4-AD03-18EA106B3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78606-B565-4322-8CA5-4EDD577E7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31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C2990B-FCA2-4387-B413-8D67F3404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E4D0A-28B3-4CBF-975B-62C2CBC80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511" y="2235341"/>
            <a:ext cx="10240488" cy="99422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«Территория молодежи»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5B699-DD34-4FB8-9D53-EE48C788E3C0}"/>
              </a:ext>
            </a:extLst>
          </p:cNvPr>
          <p:cNvSpPr txBox="1"/>
          <p:nvPr/>
        </p:nvSpPr>
        <p:spPr>
          <a:xfrm>
            <a:off x="3216233" y="4223505"/>
            <a:ext cx="6187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FF"/>
                </a:solidFill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Автор и руководитель проекта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Копытина Анастасия Александровна </a:t>
            </a:r>
          </a:p>
        </p:txBody>
      </p:sp>
    </p:spTree>
    <p:extLst>
      <p:ext uri="{BB962C8B-B14F-4D97-AF65-F5344CB8AC3E}">
        <p14:creationId xmlns:p14="http://schemas.microsoft.com/office/powerpoint/2010/main" val="36324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E180D4A7-C9FB-4DFB-919C-405C955672EB}">
      <p14:showEvtLst xmlns:p14="http://schemas.microsoft.com/office/powerpoint/2010/main">
        <p14:playEvt time="3" objId="6"/>
        <p14:pauseEvt time="4020" objId="6"/>
        <p14:seekEvt time="4020" objId="6" seek="3972"/>
        <p14:resumeEvt time="4020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9D0E90-4E20-48A6-971F-142C91D4D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365B6C-BDE3-4C95-BF59-438AD7EBD6AA}"/>
              </a:ext>
            </a:extLst>
          </p:cNvPr>
          <p:cNvSpPr txBox="1"/>
          <p:nvPr/>
        </p:nvSpPr>
        <p:spPr>
          <a:xfrm>
            <a:off x="2066307" y="1710046"/>
            <a:ext cx="86096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Регион реализации: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Кемеровская область - Кузбасс, Промышленновский муниципальный округ.</a:t>
            </a:r>
          </a:p>
          <a:p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Целевая аудитория: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молодежь в возрасте от 14 до 35 лет.</a:t>
            </a:r>
          </a:p>
          <a:p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Срок реализации проекта: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11.06.2021 – 27.08.2021 гг.</a:t>
            </a:r>
          </a:p>
        </p:txBody>
      </p:sp>
    </p:spTree>
    <p:extLst>
      <p:ext uri="{BB962C8B-B14F-4D97-AF65-F5344CB8AC3E}">
        <p14:creationId xmlns:p14="http://schemas.microsoft.com/office/powerpoint/2010/main" val="241209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24A67B-94CE-43BC-A911-5B37FB0FE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58DB66-F688-4530-8F7D-BD95EA0FAEC7}"/>
              </a:ext>
            </a:extLst>
          </p:cNvPr>
          <p:cNvSpPr txBox="1"/>
          <p:nvPr/>
        </p:nvSpPr>
        <p:spPr>
          <a:xfrm>
            <a:off x="965200" y="1243785"/>
            <a:ext cx="103251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ctr"/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 «Территория молодежи» - это пространство для молодежи, на котором еженедельно по пятницам в летний период в вечернее время проходят мероприятия самых разных форматов: конкурсы, вечера отдыха, развлекательные программы, дискотеки и многое другое.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73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844C60-5742-4639-B37C-3E9465912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83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1BCF91-9A63-4AB8-87AA-16A5B2508F3D}"/>
              </a:ext>
            </a:extLst>
          </p:cNvPr>
          <p:cNvSpPr txBox="1"/>
          <p:nvPr/>
        </p:nvSpPr>
        <p:spPr>
          <a:xfrm>
            <a:off x="942109" y="611026"/>
            <a:ext cx="103077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Цель: </a:t>
            </a:r>
          </a:p>
          <a:p>
            <a:pPr algn="ctr"/>
            <a:endParaRPr lang="ru-RU" sz="32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Book Antiqua" panose="02040602050305030304" pitchFamily="18" charset="0"/>
              </a:rPr>
              <a:t>Отвлечение молодежи от негативных явлений современного общества путем организации их полноценного досуга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543999-5509-46FB-B932-45E4DBC55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744462"/>
            <a:ext cx="5029200" cy="3771900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020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12"/>
    </mc:Choice>
    <mc:Fallback xmlns="">
      <p:transition spd="slow" advTm="1921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D24CD4-6F1C-4547-8350-F1B421F1F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772"/>
            <a:ext cx="12192000" cy="68767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2FBBAF-A7D6-4DEE-983B-31E5148561E6}"/>
              </a:ext>
            </a:extLst>
          </p:cNvPr>
          <p:cNvSpPr/>
          <p:nvPr/>
        </p:nvSpPr>
        <p:spPr>
          <a:xfrm>
            <a:off x="665018" y="404720"/>
            <a:ext cx="110915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Социальная значимость: </a:t>
            </a:r>
          </a:p>
          <a:p>
            <a:pPr algn="just"/>
            <a:endParaRPr lang="ru-RU" sz="2000" u="sng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BF0E29-135E-451E-A1FE-3C717D843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26" y="2732180"/>
            <a:ext cx="4961467" cy="37211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3FEF05-4C3C-42B6-84F2-806F50DF4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18" y="1066800"/>
            <a:ext cx="4097867" cy="3073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621E9F-E9A1-44F7-9F19-D9B30F713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32" y="1054100"/>
            <a:ext cx="4097867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3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E58E40-4D39-402E-A577-1CC80D609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265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5DF82C-1A5E-489B-A44C-C58E32A04807}"/>
              </a:ext>
            </a:extLst>
          </p:cNvPr>
          <p:cNvSpPr txBox="1"/>
          <p:nvPr/>
        </p:nvSpPr>
        <p:spPr>
          <a:xfrm>
            <a:off x="1027214" y="1478643"/>
            <a:ext cx="10272156" cy="345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Дальнейшее развитие проекта </a:t>
            </a: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endParaRPr lang="ru-RU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может стать ежегодным. Танцевальная площадке в парке становится местом притяжения для молодого поколения. В планах сделать из нее полноценное арт-пространство. Место где можно отдохнуть, послушать музыку, потанцевать, проявить свои таланты и с пользой провести время.</a:t>
            </a:r>
            <a:endParaRPr lang="ru-RU" altLang="ru-RU" sz="2800" kern="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0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07"/>
    </mc:Choice>
    <mc:Fallback xmlns="">
      <p:transition spd="slow" advTm="1040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7BC1C3-553A-4F8B-9C5F-E917B06BD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FC35B5-1973-4E33-98FB-8EF0D978E580}"/>
              </a:ext>
            </a:extLst>
          </p:cNvPr>
          <p:cNvSpPr txBox="1"/>
          <p:nvPr/>
        </p:nvSpPr>
        <p:spPr>
          <a:xfrm>
            <a:off x="1995055" y="2493818"/>
            <a:ext cx="819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009900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196039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152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Batang</vt:lpstr>
      <vt:lpstr>Arial</vt:lpstr>
      <vt:lpstr>Arial Black</vt:lpstr>
      <vt:lpstr>Book Antiqua</vt:lpstr>
      <vt:lpstr>Bookman Old Style</vt:lpstr>
      <vt:lpstr>Calibri</vt:lpstr>
      <vt:lpstr>Calibri Light</vt:lpstr>
      <vt:lpstr>Garamond</vt:lpstr>
      <vt:lpstr>Times New Roman</vt:lpstr>
      <vt:lpstr>Тема Office</vt:lpstr>
      <vt:lpstr>«Территория молодежи»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Единое добровольческое (волонтерское) движение «#ПРОдвижение» (Промышленновское движение)</dc:title>
  <dc:creator>User</dc:creator>
  <cp:lastModifiedBy>User</cp:lastModifiedBy>
  <cp:revision>46</cp:revision>
  <dcterms:created xsi:type="dcterms:W3CDTF">2020-05-26T03:40:10Z</dcterms:created>
  <dcterms:modified xsi:type="dcterms:W3CDTF">2021-07-05T09:25:17Z</dcterms:modified>
</cp:coreProperties>
</file>