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23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6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0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1133" y="2119352"/>
            <a:ext cx="9869732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019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785" y="2175050"/>
            <a:ext cx="10490835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991" y="3220321"/>
            <a:ext cx="10006017" cy="1988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785" y="2175050"/>
            <a:ext cx="10490835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950" i="1" spc="-1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Детско-юношеский проект</a:t>
            </a:r>
            <a:br>
              <a:rPr lang="ru-RU" sz="3950" i="1" spc="-1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950" i="1" spc="-1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Верные Друзья </a:t>
            </a:r>
            <a:endParaRPr sz="3950" i="1" spc="-2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0419" y="2489708"/>
            <a:ext cx="4687570" cy="178446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805815">
              <a:lnSpc>
                <a:spcPts val="6480"/>
              </a:lnSpc>
              <a:spcBef>
                <a:spcPts val="915"/>
              </a:spcBef>
            </a:pPr>
            <a:r>
              <a:rPr sz="6000" b="0" spc="-20" dirty="0">
                <a:latin typeface="Microsoft Sans Serif"/>
                <a:cs typeface="Microsoft Sans Serif"/>
              </a:rPr>
              <a:t>Спасибо </a:t>
            </a:r>
            <a:r>
              <a:rPr sz="6000" b="0" spc="-15" dirty="0">
                <a:latin typeface="Microsoft Sans Serif"/>
                <a:cs typeface="Microsoft Sans Serif"/>
              </a:rPr>
              <a:t> </a:t>
            </a:r>
            <a:r>
              <a:rPr sz="6000" b="0" spc="-130" dirty="0">
                <a:latin typeface="Microsoft Sans Serif"/>
                <a:cs typeface="Microsoft Sans Serif"/>
              </a:rPr>
              <a:t>за</a:t>
            </a:r>
            <a:r>
              <a:rPr sz="6000" b="0" spc="-20" dirty="0">
                <a:latin typeface="Microsoft Sans Serif"/>
                <a:cs typeface="Microsoft Sans Serif"/>
              </a:rPr>
              <a:t> </a:t>
            </a:r>
            <a:r>
              <a:rPr sz="6000" b="0" spc="-30" dirty="0">
                <a:latin typeface="Microsoft Sans Serif"/>
                <a:cs typeface="Microsoft Sans Serif"/>
              </a:rPr>
              <a:t>внимание!</a:t>
            </a:r>
            <a:endParaRPr sz="6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 txBox="1"/>
          <p:nvPr/>
        </p:nvSpPr>
        <p:spPr>
          <a:xfrm>
            <a:off x="304800" y="3253221"/>
            <a:ext cx="5334000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101930"/>
                </a:solidFill>
                <a:latin typeface="Arial"/>
                <a:cs typeface="Arial"/>
              </a:rPr>
              <a:t>Руководитель:</a:t>
            </a:r>
            <a:r>
              <a:rPr sz="2000" b="1" spc="125" dirty="0">
                <a:solidFill>
                  <a:srgbClr val="10193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Некрасов</a:t>
            </a:r>
            <a:r>
              <a:rPr sz="180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Павел</a:t>
            </a:r>
            <a:r>
              <a:rPr sz="18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Борисович</a:t>
            </a:r>
            <a:endParaRPr sz="2550" dirty="0">
              <a:latin typeface="Microsoft Sans Serif"/>
              <a:cs typeface="Microsoft Sans Serif"/>
            </a:endParaRPr>
          </a:p>
          <a:p>
            <a:pPr marL="137795">
              <a:lnSpc>
                <a:spcPts val="2050"/>
              </a:lnSpc>
            </a:pPr>
            <a:r>
              <a:rPr sz="1800" b="1" spc="-15" dirty="0">
                <a:solidFill>
                  <a:srgbClr val="101930"/>
                </a:solidFill>
                <a:latin typeface="Arial"/>
                <a:cs typeface="Arial"/>
              </a:rPr>
              <a:t>Информация </a:t>
            </a:r>
            <a:r>
              <a:rPr sz="1800" b="1" dirty="0">
                <a:solidFill>
                  <a:srgbClr val="101930"/>
                </a:solidFill>
                <a:latin typeface="Arial"/>
                <a:cs typeface="Arial"/>
              </a:rPr>
              <a:t>о</a:t>
            </a:r>
            <a:r>
              <a:rPr sz="1800" b="1" spc="-15" dirty="0">
                <a:solidFill>
                  <a:srgbClr val="101930"/>
                </a:solidFill>
                <a:latin typeface="Arial"/>
                <a:cs typeface="Arial"/>
              </a:rPr>
              <a:t> руководителе:</a:t>
            </a:r>
            <a:endParaRPr sz="1800" dirty="0">
              <a:latin typeface="Arial"/>
              <a:cs typeface="Arial"/>
            </a:endParaRPr>
          </a:p>
          <a:p>
            <a:pPr marL="137795" marR="5080">
              <a:lnSpc>
                <a:spcPts val="1939"/>
              </a:lnSpc>
              <a:spcBef>
                <a:spcPts val="140"/>
              </a:spcBef>
            </a:pPr>
            <a:r>
              <a:rPr sz="1800" spc="-1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студент</a:t>
            </a:r>
            <a:r>
              <a:rPr sz="1800" spc="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3 курса </a:t>
            </a:r>
            <a:r>
              <a:rPr sz="1800" spc="-2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бакалавриата</a:t>
            </a:r>
            <a:r>
              <a:rPr sz="1800" spc="-2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459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по</a:t>
            </a:r>
            <a:r>
              <a:rPr sz="180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направлению</a:t>
            </a:r>
            <a:r>
              <a:rPr sz="180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“</a:t>
            </a:r>
            <a:r>
              <a:rPr sz="1800" spc="-5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социальная</a:t>
            </a:r>
            <a:r>
              <a:rPr sz="180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работа</a:t>
            </a:r>
            <a:r>
              <a:rPr lang="ru-RU" sz="18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: социальная защита и социальное обслуживание семей и детей</a:t>
            </a:r>
            <a:r>
              <a:rPr sz="18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”</a:t>
            </a:r>
            <a:r>
              <a:rPr sz="1800" spc="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РГПУ </a:t>
            </a:r>
            <a:r>
              <a:rPr sz="1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им</a:t>
            </a:r>
            <a:r>
              <a:rPr sz="180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Герцена</a:t>
            </a:r>
            <a:endParaRPr lang="ru-RU" sz="1800" spc="-35" dirty="0" smtClean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423545" marR="5080" indent="-285750">
              <a:lnSpc>
                <a:spcPts val="1939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ru-RU" spc="-3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Обладатель премии «За реализацию лучшего молодежного проекта СПб в 2020году»</a:t>
            </a:r>
          </a:p>
          <a:p>
            <a:pPr marL="423545" marR="5080" indent="-285750">
              <a:lnSpc>
                <a:spcPts val="1939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ru-RU" sz="1800" spc="-3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Победитель 3 и 4 сезона конкурса «</a:t>
            </a:r>
            <a:r>
              <a:rPr lang="ru-RU" sz="1800" spc="-3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Профстажировки</a:t>
            </a:r>
            <a:r>
              <a:rPr lang="ru-RU" sz="1800" spc="-3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2.0» за решение кейсов связанных с профориентацией и развитием личности детей-сирот 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3400"/>
            <a:ext cx="2362200" cy="2362200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6553200" y="3253221"/>
            <a:ext cx="4572000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101930"/>
                </a:solidFill>
                <a:latin typeface="Arial"/>
                <a:cs typeface="Arial"/>
              </a:rPr>
              <a:t>Куратор</a:t>
            </a:r>
            <a:r>
              <a:rPr sz="2000" b="1" spc="-15" dirty="0" smtClean="0">
                <a:solidFill>
                  <a:srgbClr val="101930"/>
                </a:solidFill>
                <a:latin typeface="Arial"/>
                <a:cs typeface="Arial"/>
              </a:rPr>
              <a:t>:</a:t>
            </a:r>
            <a:r>
              <a:rPr sz="2000" b="1" spc="125" dirty="0" smtClean="0">
                <a:solidFill>
                  <a:srgbClr val="101930"/>
                </a:solidFill>
                <a:latin typeface="Arial"/>
                <a:cs typeface="Arial"/>
              </a:rPr>
              <a:t> </a:t>
            </a:r>
            <a:r>
              <a:rPr lang="ru-RU" sz="1800" spc="-2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Сафронычев</a:t>
            </a:r>
            <a:r>
              <a:rPr lang="ru-RU" sz="1800" spc="-2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Иван Сергеевич</a:t>
            </a:r>
            <a:endParaRPr sz="2550" dirty="0">
              <a:latin typeface="Microsoft Sans Serif"/>
              <a:cs typeface="Microsoft Sans Serif"/>
            </a:endParaRPr>
          </a:p>
          <a:p>
            <a:pPr marL="137795">
              <a:lnSpc>
                <a:spcPts val="2050"/>
              </a:lnSpc>
            </a:pPr>
            <a:r>
              <a:rPr sz="1800" b="1" spc="-15" dirty="0">
                <a:solidFill>
                  <a:srgbClr val="101930"/>
                </a:solidFill>
                <a:latin typeface="Arial"/>
                <a:cs typeface="Arial"/>
              </a:rPr>
              <a:t>Информация </a:t>
            </a:r>
            <a:r>
              <a:rPr sz="1800" b="1" dirty="0">
                <a:solidFill>
                  <a:srgbClr val="101930"/>
                </a:solidFill>
                <a:latin typeface="Arial"/>
                <a:cs typeface="Arial"/>
              </a:rPr>
              <a:t>о</a:t>
            </a:r>
            <a:r>
              <a:rPr sz="1800" b="1" spc="-15" dirty="0">
                <a:solidFill>
                  <a:srgbClr val="101930"/>
                </a:solidFill>
                <a:latin typeface="Arial"/>
                <a:cs typeface="Arial"/>
              </a:rPr>
              <a:t> </a:t>
            </a:r>
            <a:r>
              <a:rPr lang="ru-RU" sz="1800" b="1" spc="-15" dirty="0" smtClean="0">
                <a:solidFill>
                  <a:srgbClr val="101930"/>
                </a:solidFill>
                <a:latin typeface="Arial"/>
                <a:cs typeface="Arial"/>
              </a:rPr>
              <a:t>кураторе</a:t>
            </a:r>
            <a:r>
              <a:rPr sz="1800" b="1" spc="-15" dirty="0" smtClean="0">
                <a:solidFill>
                  <a:srgbClr val="10193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423545" marR="5080" indent="-285750">
              <a:lnSpc>
                <a:spcPts val="1939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ru-RU" sz="1800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Практикующий детский психолог, магистрант 1 курса РХГА по направлению «Психология: психологическое консультирование»</a:t>
            </a:r>
          </a:p>
          <a:p>
            <a:pPr marL="423545" marR="5080" indent="-285750">
              <a:lnSpc>
                <a:spcPts val="1939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lang="ru-RU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Образование: РГПУ им Герцена, </a:t>
            </a:r>
            <a:r>
              <a:rPr lang="ru-RU" spc="-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специалитет</a:t>
            </a:r>
            <a:r>
              <a:rPr lang="ru-RU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, 2007 год</a:t>
            </a:r>
          </a:p>
          <a:p>
            <a:pPr marL="137795" marR="5080">
              <a:lnSpc>
                <a:spcPts val="1939"/>
              </a:lnSpc>
              <a:spcBef>
                <a:spcPts val="140"/>
              </a:spcBef>
            </a:pPr>
            <a:r>
              <a:rPr lang="ru-RU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    «преподаватель биологии» 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900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899" y="1154451"/>
            <a:ext cx="4138929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65" dirty="0">
                <a:solidFill>
                  <a:srgbClr val="101930"/>
                </a:solidFill>
                <a:latin typeface="Microsoft Sans Serif"/>
                <a:cs typeface="Microsoft Sans Serif"/>
              </a:rPr>
              <a:t>Команда</a:t>
            </a:r>
            <a:r>
              <a:rPr sz="395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3950" spc="-40" dirty="0">
                <a:solidFill>
                  <a:srgbClr val="101930"/>
                </a:solidFill>
                <a:latin typeface="Microsoft Sans Serif"/>
                <a:cs typeface="Microsoft Sans Serif"/>
              </a:rPr>
              <a:t>Проекта</a:t>
            </a:r>
            <a:endParaRPr sz="39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316" y="205740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30" h="1294129">
                <a:moveTo>
                  <a:pt x="0" y="646799"/>
                </a:moveTo>
                <a:lnTo>
                  <a:pt x="1774" y="598528"/>
                </a:lnTo>
                <a:lnTo>
                  <a:pt x="7012" y="551220"/>
                </a:lnTo>
                <a:lnTo>
                  <a:pt x="15591" y="505001"/>
                </a:lnTo>
                <a:lnTo>
                  <a:pt x="27384" y="459995"/>
                </a:lnTo>
                <a:lnTo>
                  <a:pt x="42267" y="416328"/>
                </a:lnTo>
                <a:lnTo>
                  <a:pt x="60115" y="374125"/>
                </a:lnTo>
                <a:lnTo>
                  <a:pt x="80802" y="333511"/>
                </a:lnTo>
                <a:lnTo>
                  <a:pt x="104203" y="294610"/>
                </a:lnTo>
                <a:lnTo>
                  <a:pt x="130194" y="257549"/>
                </a:lnTo>
                <a:lnTo>
                  <a:pt x="158649" y="222451"/>
                </a:lnTo>
                <a:lnTo>
                  <a:pt x="189443" y="189443"/>
                </a:lnTo>
                <a:lnTo>
                  <a:pt x="222451" y="158649"/>
                </a:lnTo>
                <a:lnTo>
                  <a:pt x="257549" y="130194"/>
                </a:lnTo>
                <a:lnTo>
                  <a:pt x="294610" y="104203"/>
                </a:lnTo>
                <a:lnTo>
                  <a:pt x="333511" y="80802"/>
                </a:lnTo>
                <a:lnTo>
                  <a:pt x="374125" y="60115"/>
                </a:lnTo>
                <a:lnTo>
                  <a:pt x="416328" y="42267"/>
                </a:lnTo>
                <a:lnTo>
                  <a:pt x="459995" y="27384"/>
                </a:lnTo>
                <a:lnTo>
                  <a:pt x="505001" y="15591"/>
                </a:lnTo>
                <a:lnTo>
                  <a:pt x="551220" y="7012"/>
                </a:lnTo>
                <a:lnTo>
                  <a:pt x="598528" y="1774"/>
                </a:lnTo>
                <a:lnTo>
                  <a:pt x="646799" y="0"/>
                </a:lnTo>
                <a:lnTo>
                  <a:pt x="698015" y="2029"/>
                </a:lnTo>
                <a:lnTo>
                  <a:pt x="748592" y="8057"/>
                </a:lnTo>
                <a:lnTo>
                  <a:pt x="798313" y="17994"/>
                </a:lnTo>
                <a:lnTo>
                  <a:pt x="846961" y="31750"/>
                </a:lnTo>
                <a:lnTo>
                  <a:pt x="894319" y="49234"/>
                </a:lnTo>
                <a:lnTo>
                  <a:pt x="940170" y="70358"/>
                </a:lnTo>
                <a:lnTo>
                  <a:pt x="984296" y="95030"/>
                </a:lnTo>
                <a:lnTo>
                  <a:pt x="1026480" y="123162"/>
                </a:lnTo>
                <a:lnTo>
                  <a:pt x="1066506" y="154663"/>
                </a:lnTo>
                <a:lnTo>
                  <a:pt x="1104156" y="189443"/>
                </a:lnTo>
                <a:lnTo>
                  <a:pt x="1138936" y="227093"/>
                </a:lnTo>
                <a:lnTo>
                  <a:pt x="1170437" y="267119"/>
                </a:lnTo>
                <a:lnTo>
                  <a:pt x="1198569" y="309303"/>
                </a:lnTo>
                <a:lnTo>
                  <a:pt x="1223241" y="353429"/>
                </a:lnTo>
                <a:lnTo>
                  <a:pt x="1244365" y="399280"/>
                </a:lnTo>
                <a:lnTo>
                  <a:pt x="1261849" y="446638"/>
                </a:lnTo>
                <a:lnTo>
                  <a:pt x="1275605" y="495286"/>
                </a:lnTo>
                <a:lnTo>
                  <a:pt x="1285542" y="545007"/>
                </a:lnTo>
                <a:lnTo>
                  <a:pt x="1291570" y="595584"/>
                </a:lnTo>
                <a:lnTo>
                  <a:pt x="1293599" y="646799"/>
                </a:lnTo>
                <a:lnTo>
                  <a:pt x="1291825" y="695071"/>
                </a:lnTo>
                <a:lnTo>
                  <a:pt x="1286587" y="742379"/>
                </a:lnTo>
                <a:lnTo>
                  <a:pt x="1278008" y="788598"/>
                </a:lnTo>
                <a:lnTo>
                  <a:pt x="1266215" y="833604"/>
                </a:lnTo>
                <a:lnTo>
                  <a:pt x="1251332" y="877271"/>
                </a:lnTo>
                <a:lnTo>
                  <a:pt x="1233484" y="919474"/>
                </a:lnTo>
                <a:lnTo>
                  <a:pt x="1212797" y="960088"/>
                </a:lnTo>
                <a:lnTo>
                  <a:pt x="1189396" y="998989"/>
                </a:lnTo>
                <a:lnTo>
                  <a:pt x="1163405" y="1036050"/>
                </a:lnTo>
                <a:lnTo>
                  <a:pt x="1134950" y="1071148"/>
                </a:lnTo>
                <a:lnTo>
                  <a:pt x="1104156" y="1104156"/>
                </a:lnTo>
                <a:lnTo>
                  <a:pt x="1071148" y="1134950"/>
                </a:lnTo>
                <a:lnTo>
                  <a:pt x="1036050" y="1163405"/>
                </a:lnTo>
                <a:lnTo>
                  <a:pt x="998989" y="1189396"/>
                </a:lnTo>
                <a:lnTo>
                  <a:pt x="960088" y="1212798"/>
                </a:lnTo>
                <a:lnTo>
                  <a:pt x="919474" y="1233484"/>
                </a:lnTo>
                <a:lnTo>
                  <a:pt x="877271" y="1251332"/>
                </a:lnTo>
                <a:lnTo>
                  <a:pt x="833604" y="1266215"/>
                </a:lnTo>
                <a:lnTo>
                  <a:pt x="788598" y="1278008"/>
                </a:lnTo>
                <a:lnTo>
                  <a:pt x="742379" y="1286587"/>
                </a:lnTo>
                <a:lnTo>
                  <a:pt x="695071" y="1291826"/>
                </a:lnTo>
                <a:lnTo>
                  <a:pt x="646799" y="1293600"/>
                </a:lnTo>
                <a:lnTo>
                  <a:pt x="598528" y="1291826"/>
                </a:lnTo>
                <a:lnTo>
                  <a:pt x="551220" y="1286587"/>
                </a:lnTo>
                <a:lnTo>
                  <a:pt x="505001" y="1278008"/>
                </a:lnTo>
                <a:lnTo>
                  <a:pt x="459995" y="1266215"/>
                </a:lnTo>
                <a:lnTo>
                  <a:pt x="416328" y="1251332"/>
                </a:lnTo>
                <a:lnTo>
                  <a:pt x="374125" y="1233484"/>
                </a:lnTo>
                <a:lnTo>
                  <a:pt x="333511" y="1212798"/>
                </a:lnTo>
                <a:lnTo>
                  <a:pt x="294610" y="1189396"/>
                </a:lnTo>
                <a:lnTo>
                  <a:pt x="257549" y="1163405"/>
                </a:lnTo>
                <a:lnTo>
                  <a:pt x="222451" y="1134950"/>
                </a:lnTo>
                <a:lnTo>
                  <a:pt x="189443" y="1104156"/>
                </a:lnTo>
                <a:lnTo>
                  <a:pt x="158649" y="1071148"/>
                </a:lnTo>
                <a:lnTo>
                  <a:pt x="130194" y="1036050"/>
                </a:lnTo>
                <a:lnTo>
                  <a:pt x="104203" y="998989"/>
                </a:lnTo>
                <a:lnTo>
                  <a:pt x="80802" y="960088"/>
                </a:lnTo>
                <a:lnTo>
                  <a:pt x="60115" y="919474"/>
                </a:lnTo>
                <a:lnTo>
                  <a:pt x="42267" y="877271"/>
                </a:lnTo>
                <a:lnTo>
                  <a:pt x="27384" y="833604"/>
                </a:lnTo>
                <a:lnTo>
                  <a:pt x="15591" y="788598"/>
                </a:lnTo>
                <a:lnTo>
                  <a:pt x="7012" y="742379"/>
                </a:lnTo>
                <a:lnTo>
                  <a:pt x="1774" y="695071"/>
                </a:lnTo>
                <a:lnTo>
                  <a:pt x="0" y="6467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8639" y="3581400"/>
            <a:ext cx="1612900" cy="241091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300"/>
              </a:spcBef>
            </a:pPr>
            <a:r>
              <a:rPr sz="145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Сафронычев </a:t>
            </a:r>
            <a:r>
              <a:rPr sz="145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45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Стефан</a:t>
            </a:r>
            <a:r>
              <a:rPr sz="1450" spc="-5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450" spc="5" dirty="0">
                <a:solidFill>
                  <a:srgbClr val="101930"/>
                </a:solidFill>
                <a:latin typeface="Microsoft Sans Serif"/>
                <a:cs typeface="Microsoft Sans Serif"/>
              </a:rPr>
              <a:t>Иванович</a:t>
            </a:r>
            <a:endParaRPr sz="1450" dirty="0">
              <a:latin typeface="Microsoft Sans Serif"/>
              <a:cs typeface="Microsoft Sans Serif"/>
            </a:endParaRPr>
          </a:p>
          <a:p>
            <a:pPr marL="12700" marR="383540">
              <a:lnSpc>
                <a:spcPts val="1300"/>
              </a:lnSpc>
              <a:spcBef>
                <a:spcPts val="1160"/>
              </a:spcBef>
            </a:pPr>
            <a:r>
              <a:rPr sz="12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ученик </a:t>
            </a:r>
            <a:r>
              <a:rPr sz="12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10 </a:t>
            </a:r>
            <a:r>
              <a:rPr sz="12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класса </a:t>
            </a:r>
            <a:r>
              <a:rPr sz="1200" spc="-30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школы</a:t>
            </a:r>
            <a:r>
              <a:rPr sz="120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№60 </a:t>
            </a:r>
            <a:r>
              <a:rPr sz="12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видемонтажер</a:t>
            </a:r>
            <a:r>
              <a:rPr lang="ru-RU" sz="12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, фотограф</a:t>
            </a:r>
          </a:p>
          <a:p>
            <a:pPr marL="12700" marR="383540">
              <a:lnSpc>
                <a:spcPts val="1300"/>
              </a:lnSpc>
              <a:spcBef>
                <a:spcPts val="1160"/>
              </a:spcBef>
            </a:pPr>
            <a:r>
              <a:rPr lang="ru-RU" sz="12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Автор </a:t>
            </a:r>
            <a:r>
              <a:rPr lang="en-US" sz="12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Instagram </a:t>
            </a:r>
            <a:r>
              <a:rPr lang="ru-RU" sz="12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проекта «</a:t>
            </a:r>
            <a:r>
              <a:rPr lang="en-US" sz="1200" spc="-1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Anisoid</a:t>
            </a:r>
            <a:r>
              <a:rPr lang="ru-RU" sz="1200" spc="-1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»</a:t>
            </a:r>
          </a:p>
          <a:p>
            <a:pPr marL="12700" marR="383540">
              <a:lnSpc>
                <a:spcPts val="1300"/>
              </a:lnSpc>
              <a:spcBef>
                <a:spcPts val="116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 </a:t>
            </a:r>
            <a:r>
              <a:rPr lang="ru-RU" sz="1200" dirty="0" smtClean="0">
                <a:latin typeface="Microsoft Sans Serif"/>
                <a:cs typeface="Microsoft Sans Serif"/>
              </a:rPr>
              <a:t>хобби: фотография</a:t>
            </a:r>
            <a:endParaRPr lang="ru-RU" sz="1200" spc="-15" dirty="0">
              <a:solidFill>
                <a:srgbClr val="10193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8853" y="190500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0" y="646799"/>
                </a:moveTo>
                <a:lnTo>
                  <a:pt x="1774" y="598528"/>
                </a:lnTo>
                <a:lnTo>
                  <a:pt x="7012" y="551220"/>
                </a:lnTo>
                <a:lnTo>
                  <a:pt x="15591" y="505001"/>
                </a:lnTo>
                <a:lnTo>
                  <a:pt x="27384" y="459995"/>
                </a:lnTo>
                <a:lnTo>
                  <a:pt x="42267" y="416328"/>
                </a:lnTo>
                <a:lnTo>
                  <a:pt x="60115" y="374125"/>
                </a:lnTo>
                <a:lnTo>
                  <a:pt x="80802" y="333511"/>
                </a:lnTo>
                <a:lnTo>
                  <a:pt x="104203" y="294610"/>
                </a:lnTo>
                <a:lnTo>
                  <a:pt x="130194" y="257549"/>
                </a:lnTo>
                <a:lnTo>
                  <a:pt x="158649" y="222451"/>
                </a:lnTo>
                <a:lnTo>
                  <a:pt x="189443" y="189443"/>
                </a:lnTo>
                <a:lnTo>
                  <a:pt x="222451" y="158649"/>
                </a:lnTo>
                <a:lnTo>
                  <a:pt x="257549" y="130194"/>
                </a:lnTo>
                <a:lnTo>
                  <a:pt x="294610" y="104203"/>
                </a:lnTo>
                <a:lnTo>
                  <a:pt x="333511" y="80802"/>
                </a:lnTo>
                <a:lnTo>
                  <a:pt x="374125" y="60115"/>
                </a:lnTo>
                <a:lnTo>
                  <a:pt x="416328" y="42267"/>
                </a:lnTo>
                <a:lnTo>
                  <a:pt x="459995" y="27384"/>
                </a:lnTo>
                <a:lnTo>
                  <a:pt x="505001" y="15591"/>
                </a:lnTo>
                <a:lnTo>
                  <a:pt x="551220" y="7012"/>
                </a:lnTo>
                <a:lnTo>
                  <a:pt x="598528" y="1774"/>
                </a:lnTo>
                <a:lnTo>
                  <a:pt x="646799" y="0"/>
                </a:lnTo>
                <a:lnTo>
                  <a:pt x="698015" y="2029"/>
                </a:lnTo>
                <a:lnTo>
                  <a:pt x="748592" y="8057"/>
                </a:lnTo>
                <a:lnTo>
                  <a:pt x="798313" y="17994"/>
                </a:lnTo>
                <a:lnTo>
                  <a:pt x="846961" y="31750"/>
                </a:lnTo>
                <a:lnTo>
                  <a:pt x="894319" y="49234"/>
                </a:lnTo>
                <a:lnTo>
                  <a:pt x="940170" y="70358"/>
                </a:lnTo>
                <a:lnTo>
                  <a:pt x="984296" y="95030"/>
                </a:lnTo>
                <a:lnTo>
                  <a:pt x="1026480" y="123162"/>
                </a:lnTo>
                <a:lnTo>
                  <a:pt x="1066506" y="154663"/>
                </a:lnTo>
                <a:lnTo>
                  <a:pt x="1104156" y="189443"/>
                </a:lnTo>
                <a:lnTo>
                  <a:pt x="1138936" y="227093"/>
                </a:lnTo>
                <a:lnTo>
                  <a:pt x="1170437" y="267119"/>
                </a:lnTo>
                <a:lnTo>
                  <a:pt x="1198568" y="309303"/>
                </a:lnTo>
                <a:lnTo>
                  <a:pt x="1223241" y="353429"/>
                </a:lnTo>
                <a:lnTo>
                  <a:pt x="1244365" y="399280"/>
                </a:lnTo>
                <a:lnTo>
                  <a:pt x="1261849" y="446638"/>
                </a:lnTo>
                <a:lnTo>
                  <a:pt x="1275605" y="495286"/>
                </a:lnTo>
                <a:lnTo>
                  <a:pt x="1285542" y="545007"/>
                </a:lnTo>
                <a:lnTo>
                  <a:pt x="1291570" y="595584"/>
                </a:lnTo>
                <a:lnTo>
                  <a:pt x="1293599" y="646799"/>
                </a:lnTo>
                <a:lnTo>
                  <a:pt x="1291825" y="695071"/>
                </a:lnTo>
                <a:lnTo>
                  <a:pt x="1286587" y="742379"/>
                </a:lnTo>
                <a:lnTo>
                  <a:pt x="1278008" y="788598"/>
                </a:lnTo>
                <a:lnTo>
                  <a:pt x="1266215" y="833604"/>
                </a:lnTo>
                <a:lnTo>
                  <a:pt x="1251332" y="877271"/>
                </a:lnTo>
                <a:lnTo>
                  <a:pt x="1233484" y="919474"/>
                </a:lnTo>
                <a:lnTo>
                  <a:pt x="1212797" y="960088"/>
                </a:lnTo>
                <a:lnTo>
                  <a:pt x="1189396" y="998989"/>
                </a:lnTo>
                <a:lnTo>
                  <a:pt x="1163405" y="1036050"/>
                </a:lnTo>
                <a:lnTo>
                  <a:pt x="1134950" y="1071148"/>
                </a:lnTo>
                <a:lnTo>
                  <a:pt x="1104156" y="1104156"/>
                </a:lnTo>
                <a:lnTo>
                  <a:pt x="1071148" y="1134950"/>
                </a:lnTo>
                <a:lnTo>
                  <a:pt x="1036050" y="1163405"/>
                </a:lnTo>
                <a:lnTo>
                  <a:pt x="998989" y="1189396"/>
                </a:lnTo>
                <a:lnTo>
                  <a:pt x="960089" y="1212798"/>
                </a:lnTo>
                <a:lnTo>
                  <a:pt x="919474" y="1233484"/>
                </a:lnTo>
                <a:lnTo>
                  <a:pt x="877271" y="1251332"/>
                </a:lnTo>
                <a:lnTo>
                  <a:pt x="833604" y="1266215"/>
                </a:lnTo>
                <a:lnTo>
                  <a:pt x="788598" y="1278008"/>
                </a:lnTo>
                <a:lnTo>
                  <a:pt x="742379" y="1286587"/>
                </a:lnTo>
                <a:lnTo>
                  <a:pt x="695071" y="1291826"/>
                </a:lnTo>
                <a:lnTo>
                  <a:pt x="646799" y="1293600"/>
                </a:lnTo>
                <a:lnTo>
                  <a:pt x="598528" y="1291826"/>
                </a:lnTo>
                <a:lnTo>
                  <a:pt x="551220" y="1286587"/>
                </a:lnTo>
                <a:lnTo>
                  <a:pt x="505001" y="1278008"/>
                </a:lnTo>
                <a:lnTo>
                  <a:pt x="459995" y="1266215"/>
                </a:lnTo>
                <a:lnTo>
                  <a:pt x="416328" y="1251332"/>
                </a:lnTo>
                <a:lnTo>
                  <a:pt x="374125" y="1233484"/>
                </a:lnTo>
                <a:lnTo>
                  <a:pt x="333511" y="1212798"/>
                </a:lnTo>
                <a:lnTo>
                  <a:pt x="294610" y="1189396"/>
                </a:lnTo>
                <a:lnTo>
                  <a:pt x="257549" y="1163405"/>
                </a:lnTo>
                <a:lnTo>
                  <a:pt x="222451" y="1134950"/>
                </a:lnTo>
                <a:lnTo>
                  <a:pt x="189443" y="1104156"/>
                </a:lnTo>
                <a:lnTo>
                  <a:pt x="158649" y="1071148"/>
                </a:lnTo>
                <a:lnTo>
                  <a:pt x="130194" y="1036050"/>
                </a:lnTo>
                <a:lnTo>
                  <a:pt x="104203" y="998989"/>
                </a:lnTo>
                <a:lnTo>
                  <a:pt x="80802" y="960088"/>
                </a:lnTo>
                <a:lnTo>
                  <a:pt x="60115" y="919474"/>
                </a:lnTo>
                <a:lnTo>
                  <a:pt x="42267" y="877271"/>
                </a:lnTo>
                <a:lnTo>
                  <a:pt x="27384" y="833604"/>
                </a:lnTo>
                <a:lnTo>
                  <a:pt x="15591" y="788598"/>
                </a:lnTo>
                <a:lnTo>
                  <a:pt x="7012" y="742379"/>
                </a:lnTo>
                <a:lnTo>
                  <a:pt x="1774" y="695071"/>
                </a:lnTo>
                <a:lnTo>
                  <a:pt x="0" y="6467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8439" y="3581400"/>
            <a:ext cx="1661795" cy="314380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91135">
              <a:lnSpc>
                <a:spcPts val="1730"/>
              </a:lnSpc>
              <a:spcBef>
                <a:spcPts val="315"/>
              </a:spcBef>
            </a:pPr>
            <a:r>
              <a:rPr sz="16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Сафронычев </a:t>
            </a:r>
            <a:r>
              <a:rPr sz="16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Иван</a:t>
            </a:r>
            <a:r>
              <a:rPr sz="1600" spc="-3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Иванович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  <a:spcBef>
                <a:spcPts val="745"/>
              </a:spcBef>
            </a:pPr>
            <a:r>
              <a:rPr sz="1100" spc="-20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ученик</a:t>
            </a:r>
            <a:r>
              <a:rPr sz="11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7</a:t>
            </a:r>
            <a:r>
              <a:rPr sz="1100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класса</a:t>
            </a:r>
            <a:r>
              <a:rPr sz="11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школы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ts val="1295"/>
              </a:lnSpc>
            </a:pPr>
            <a:r>
              <a:rPr sz="11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№60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421005">
              <a:lnSpc>
                <a:spcPts val="1300"/>
              </a:lnSpc>
              <a:spcBef>
                <a:spcPts val="85"/>
              </a:spcBef>
            </a:pPr>
            <a:r>
              <a:rPr sz="11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вудущий </a:t>
            </a:r>
            <a:r>
              <a:rPr sz="11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рубркии </a:t>
            </a:r>
            <a:r>
              <a:rPr sz="1100" spc="-30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“</a:t>
            </a:r>
            <a:r>
              <a:rPr sz="1100" spc="-10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ПитБлок</a:t>
            </a:r>
            <a:r>
              <a:rPr sz="11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”</a:t>
            </a:r>
            <a:endParaRPr lang="ru-RU" sz="1100" spc="-10" dirty="0" smtClean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421005">
              <a:lnSpc>
                <a:spcPts val="1300"/>
              </a:lnSpc>
              <a:spcBef>
                <a:spcPts val="85"/>
              </a:spcBef>
            </a:pPr>
            <a:endParaRPr lang="ru-RU" sz="1100" spc="-1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421005">
              <a:lnSpc>
                <a:spcPts val="1300"/>
              </a:lnSpc>
              <a:spcBef>
                <a:spcPts val="85"/>
              </a:spcBef>
            </a:pPr>
            <a:r>
              <a:rPr lang="ru-RU" sz="11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Обладает компетенцией приготовления различных блюд, включая кулинарные изделия </a:t>
            </a:r>
          </a:p>
          <a:p>
            <a:pPr marL="12700" marR="421005">
              <a:lnSpc>
                <a:spcPts val="1300"/>
              </a:lnSpc>
              <a:spcBef>
                <a:spcPts val="85"/>
              </a:spcBef>
            </a:pPr>
            <a:endParaRPr lang="ru-RU" sz="1100" spc="-10" dirty="0" smtClean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421005">
              <a:lnSpc>
                <a:spcPts val="1300"/>
              </a:lnSpc>
              <a:spcBef>
                <a:spcPts val="85"/>
              </a:spcBef>
            </a:pPr>
            <a:r>
              <a:rPr lang="ru-RU" sz="11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Хобби: готовить и гулять  с собакой 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3899" y="3581400"/>
            <a:ext cx="1403985" cy="322075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Смирнов Иван </a:t>
            </a:r>
            <a:r>
              <a:rPr sz="1600" spc="-409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Алексеевич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74625">
              <a:lnSpc>
                <a:spcPts val="1300"/>
              </a:lnSpc>
              <a:spcBef>
                <a:spcPts val="905"/>
              </a:spcBef>
            </a:pPr>
            <a:r>
              <a:rPr sz="12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ученик </a:t>
            </a:r>
            <a:r>
              <a:rPr sz="12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10 </a:t>
            </a:r>
            <a:r>
              <a:rPr sz="12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класса </a:t>
            </a:r>
            <a:r>
              <a:rPr sz="1200" spc="-30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школы</a:t>
            </a:r>
            <a:r>
              <a:rPr sz="120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№60 </a:t>
            </a:r>
            <a:r>
              <a:rPr sz="12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видеоператор</a:t>
            </a:r>
            <a:endParaRPr lang="ru-RU" sz="1200" spc="-1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174625">
              <a:lnSpc>
                <a:spcPts val="1300"/>
              </a:lnSpc>
              <a:spcBef>
                <a:spcPts val="905"/>
              </a:spcBef>
            </a:pPr>
            <a:endParaRPr lang="ru-RU" sz="1200" spc="-10" dirty="0" smtClean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174625">
              <a:lnSpc>
                <a:spcPts val="1300"/>
              </a:lnSpc>
              <a:spcBef>
                <a:spcPts val="905"/>
              </a:spcBef>
            </a:pP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С камерой на «ты», опыт участия в школьных проектах по видеосъемке </a:t>
            </a:r>
          </a:p>
          <a:p>
            <a:pPr marL="12700" marR="174625">
              <a:lnSpc>
                <a:spcPts val="1300"/>
              </a:lnSpc>
              <a:spcBef>
                <a:spcPts val="905"/>
              </a:spcBef>
            </a:pPr>
            <a:endParaRPr lang="ru-RU" sz="1200" spc="-1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174625">
              <a:lnSpc>
                <a:spcPts val="1300"/>
              </a:lnSpc>
              <a:spcBef>
                <a:spcPts val="905"/>
              </a:spcBef>
            </a:pP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Хобби: видеосъемка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32766" y="213360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0" y="646799"/>
                </a:moveTo>
                <a:lnTo>
                  <a:pt x="1774" y="598528"/>
                </a:lnTo>
                <a:lnTo>
                  <a:pt x="7012" y="551220"/>
                </a:lnTo>
                <a:lnTo>
                  <a:pt x="15591" y="505001"/>
                </a:lnTo>
                <a:lnTo>
                  <a:pt x="27384" y="459995"/>
                </a:lnTo>
                <a:lnTo>
                  <a:pt x="42267" y="416328"/>
                </a:lnTo>
                <a:lnTo>
                  <a:pt x="60115" y="374125"/>
                </a:lnTo>
                <a:lnTo>
                  <a:pt x="80802" y="333511"/>
                </a:lnTo>
                <a:lnTo>
                  <a:pt x="104203" y="294610"/>
                </a:lnTo>
                <a:lnTo>
                  <a:pt x="130194" y="257549"/>
                </a:lnTo>
                <a:lnTo>
                  <a:pt x="158649" y="222451"/>
                </a:lnTo>
                <a:lnTo>
                  <a:pt x="189443" y="189443"/>
                </a:lnTo>
                <a:lnTo>
                  <a:pt x="222451" y="158649"/>
                </a:lnTo>
                <a:lnTo>
                  <a:pt x="257549" y="130194"/>
                </a:lnTo>
                <a:lnTo>
                  <a:pt x="294610" y="104203"/>
                </a:lnTo>
                <a:lnTo>
                  <a:pt x="333511" y="80802"/>
                </a:lnTo>
                <a:lnTo>
                  <a:pt x="374125" y="60115"/>
                </a:lnTo>
                <a:lnTo>
                  <a:pt x="416328" y="42267"/>
                </a:lnTo>
                <a:lnTo>
                  <a:pt x="459995" y="27384"/>
                </a:lnTo>
                <a:lnTo>
                  <a:pt x="505001" y="15591"/>
                </a:lnTo>
                <a:lnTo>
                  <a:pt x="551220" y="7012"/>
                </a:lnTo>
                <a:lnTo>
                  <a:pt x="598528" y="1774"/>
                </a:lnTo>
                <a:lnTo>
                  <a:pt x="646799" y="0"/>
                </a:lnTo>
                <a:lnTo>
                  <a:pt x="698015" y="2029"/>
                </a:lnTo>
                <a:lnTo>
                  <a:pt x="748592" y="8057"/>
                </a:lnTo>
                <a:lnTo>
                  <a:pt x="798313" y="17994"/>
                </a:lnTo>
                <a:lnTo>
                  <a:pt x="846961" y="31750"/>
                </a:lnTo>
                <a:lnTo>
                  <a:pt x="894319" y="49234"/>
                </a:lnTo>
                <a:lnTo>
                  <a:pt x="940170" y="70358"/>
                </a:lnTo>
                <a:lnTo>
                  <a:pt x="984296" y="95030"/>
                </a:lnTo>
                <a:lnTo>
                  <a:pt x="1026480" y="123162"/>
                </a:lnTo>
                <a:lnTo>
                  <a:pt x="1066506" y="154663"/>
                </a:lnTo>
                <a:lnTo>
                  <a:pt x="1104156" y="189443"/>
                </a:lnTo>
                <a:lnTo>
                  <a:pt x="1138936" y="227093"/>
                </a:lnTo>
                <a:lnTo>
                  <a:pt x="1170437" y="267119"/>
                </a:lnTo>
                <a:lnTo>
                  <a:pt x="1198568" y="309303"/>
                </a:lnTo>
                <a:lnTo>
                  <a:pt x="1223241" y="353429"/>
                </a:lnTo>
                <a:lnTo>
                  <a:pt x="1244364" y="399280"/>
                </a:lnTo>
                <a:lnTo>
                  <a:pt x="1261849" y="446638"/>
                </a:lnTo>
                <a:lnTo>
                  <a:pt x="1275605" y="495286"/>
                </a:lnTo>
                <a:lnTo>
                  <a:pt x="1285542" y="545007"/>
                </a:lnTo>
                <a:lnTo>
                  <a:pt x="1291570" y="595584"/>
                </a:lnTo>
                <a:lnTo>
                  <a:pt x="1293599" y="646799"/>
                </a:lnTo>
                <a:lnTo>
                  <a:pt x="1291825" y="695071"/>
                </a:lnTo>
                <a:lnTo>
                  <a:pt x="1286586" y="742379"/>
                </a:lnTo>
                <a:lnTo>
                  <a:pt x="1278007" y="788598"/>
                </a:lnTo>
                <a:lnTo>
                  <a:pt x="1266214" y="833604"/>
                </a:lnTo>
                <a:lnTo>
                  <a:pt x="1251331" y="877271"/>
                </a:lnTo>
                <a:lnTo>
                  <a:pt x="1233484" y="919474"/>
                </a:lnTo>
                <a:lnTo>
                  <a:pt x="1212797" y="960088"/>
                </a:lnTo>
                <a:lnTo>
                  <a:pt x="1189396" y="998989"/>
                </a:lnTo>
                <a:lnTo>
                  <a:pt x="1163405" y="1036050"/>
                </a:lnTo>
                <a:lnTo>
                  <a:pt x="1134950" y="1071148"/>
                </a:lnTo>
                <a:lnTo>
                  <a:pt x="1104156" y="1104156"/>
                </a:lnTo>
                <a:lnTo>
                  <a:pt x="1071147" y="1134950"/>
                </a:lnTo>
                <a:lnTo>
                  <a:pt x="1036050" y="1163405"/>
                </a:lnTo>
                <a:lnTo>
                  <a:pt x="998988" y="1189396"/>
                </a:lnTo>
                <a:lnTo>
                  <a:pt x="960088" y="1212798"/>
                </a:lnTo>
                <a:lnTo>
                  <a:pt x="919474" y="1233484"/>
                </a:lnTo>
                <a:lnTo>
                  <a:pt x="877270" y="1251332"/>
                </a:lnTo>
                <a:lnTo>
                  <a:pt x="833603" y="1266215"/>
                </a:lnTo>
                <a:lnTo>
                  <a:pt x="788598" y="1278008"/>
                </a:lnTo>
                <a:lnTo>
                  <a:pt x="742378" y="1286587"/>
                </a:lnTo>
                <a:lnTo>
                  <a:pt x="695070" y="1291826"/>
                </a:lnTo>
                <a:lnTo>
                  <a:pt x="646799" y="1293600"/>
                </a:lnTo>
                <a:lnTo>
                  <a:pt x="598528" y="1291826"/>
                </a:lnTo>
                <a:lnTo>
                  <a:pt x="551220" y="1286587"/>
                </a:lnTo>
                <a:lnTo>
                  <a:pt x="505001" y="1278008"/>
                </a:lnTo>
                <a:lnTo>
                  <a:pt x="459995" y="1266215"/>
                </a:lnTo>
                <a:lnTo>
                  <a:pt x="416328" y="1251332"/>
                </a:lnTo>
                <a:lnTo>
                  <a:pt x="374125" y="1233484"/>
                </a:lnTo>
                <a:lnTo>
                  <a:pt x="333511" y="1212798"/>
                </a:lnTo>
                <a:lnTo>
                  <a:pt x="294610" y="1189396"/>
                </a:lnTo>
                <a:lnTo>
                  <a:pt x="257549" y="1163405"/>
                </a:lnTo>
                <a:lnTo>
                  <a:pt x="222451" y="1134950"/>
                </a:lnTo>
                <a:lnTo>
                  <a:pt x="189443" y="1104156"/>
                </a:lnTo>
                <a:lnTo>
                  <a:pt x="158649" y="1071148"/>
                </a:lnTo>
                <a:lnTo>
                  <a:pt x="130194" y="1036050"/>
                </a:lnTo>
                <a:lnTo>
                  <a:pt x="104203" y="998989"/>
                </a:lnTo>
                <a:lnTo>
                  <a:pt x="80802" y="960088"/>
                </a:lnTo>
                <a:lnTo>
                  <a:pt x="60115" y="919474"/>
                </a:lnTo>
                <a:lnTo>
                  <a:pt x="42267" y="877271"/>
                </a:lnTo>
                <a:lnTo>
                  <a:pt x="27384" y="833604"/>
                </a:lnTo>
                <a:lnTo>
                  <a:pt x="15591" y="788598"/>
                </a:lnTo>
                <a:lnTo>
                  <a:pt x="7012" y="742379"/>
                </a:lnTo>
                <a:lnTo>
                  <a:pt x="1774" y="695071"/>
                </a:lnTo>
                <a:lnTo>
                  <a:pt x="0" y="64679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67600" y="3581400"/>
            <a:ext cx="1559296" cy="305404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3975">
              <a:lnSpc>
                <a:spcPts val="1730"/>
              </a:lnSpc>
              <a:spcBef>
                <a:spcPts val="315"/>
              </a:spcBef>
            </a:pPr>
            <a:r>
              <a:rPr sz="160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Тяглова </a:t>
            </a:r>
            <a:r>
              <a:rPr sz="16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Анна </a:t>
            </a:r>
            <a:r>
              <a:rPr sz="1600" spc="-4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Олеговна</a:t>
            </a:r>
            <a:endParaRPr sz="1600" dirty="0">
              <a:latin typeface="Microsoft Sans Serif"/>
              <a:cs typeface="Microsoft Sans Serif"/>
            </a:endParaRPr>
          </a:p>
          <a:p>
            <a:pPr marL="104775" marR="5080">
              <a:lnSpc>
                <a:spcPts val="1300"/>
              </a:lnSpc>
              <a:spcBef>
                <a:spcPts val="905"/>
              </a:spcBef>
            </a:pPr>
            <a:r>
              <a:rPr sz="12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ученица</a:t>
            </a:r>
            <a:r>
              <a:rPr sz="120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01930"/>
                </a:solidFill>
                <a:latin typeface="Microsoft Sans Serif"/>
                <a:cs typeface="Microsoft Sans Serif"/>
              </a:rPr>
              <a:t>8</a:t>
            </a:r>
            <a:r>
              <a:rPr sz="120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класса </a:t>
            </a:r>
            <a:r>
              <a:rPr sz="1200" spc="-30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школы</a:t>
            </a:r>
            <a:r>
              <a:rPr sz="120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№60 </a:t>
            </a:r>
            <a:r>
              <a:rPr sz="12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сценарист</a:t>
            </a: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, делопроизводитель</a:t>
            </a:r>
          </a:p>
          <a:p>
            <a:pPr marL="104775" marR="5080">
              <a:lnSpc>
                <a:spcPts val="1300"/>
              </a:lnSpc>
              <a:spcBef>
                <a:spcPts val="905"/>
              </a:spcBef>
            </a:pP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Опыт </a:t>
            </a:r>
            <a:r>
              <a:rPr lang="ru-RU" sz="1200" spc="-1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фандрайзиноговой</a:t>
            </a: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деятельности в НКО, любит психологию</a:t>
            </a:r>
          </a:p>
          <a:p>
            <a:pPr marL="104775" marR="5080">
              <a:lnSpc>
                <a:spcPts val="1300"/>
              </a:lnSpc>
              <a:spcBef>
                <a:spcPts val="905"/>
              </a:spcBef>
            </a:pPr>
            <a:endParaRPr lang="ru-RU" sz="1200" spc="-1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04775" marR="5080">
              <a:lnSpc>
                <a:spcPts val="1300"/>
              </a:lnSpc>
              <a:spcBef>
                <a:spcPts val="905"/>
              </a:spcBef>
            </a:pP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Хобби: читать книги</a:t>
            </a:r>
          </a:p>
          <a:p>
            <a:pPr marL="104775" marR="5080">
              <a:lnSpc>
                <a:spcPts val="1300"/>
              </a:lnSpc>
              <a:spcBef>
                <a:spcPts val="905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97337" y="1981200"/>
            <a:ext cx="1483995" cy="1483995"/>
            <a:chOff x="8197337" y="2343429"/>
            <a:chExt cx="1483995" cy="1483995"/>
          </a:xfrm>
        </p:grpSpPr>
        <p:sp>
          <p:nvSpPr>
            <p:cNvPr id="12" name="object 12"/>
            <p:cNvSpPr/>
            <p:nvPr/>
          </p:nvSpPr>
          <p:spPr>
            <a:xfrm>
              <a:off x="8280565" y="2509065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29" h="1294129">
                  <a:moveTo>
                    <a:pt x="0" y="646799"/>
                  </a:moveTo>
                  <a:lnTo>
                    <a:pt x="1774" y="598528"/>
                  </a:lnTo>
                  <a:lnTo>
                    <a:pt x="7012" y="551220"/>
                  </a:lnTo>
                  <a:lnTo>
                    <a:pt x="15591" y="505001"/>
                  </a:lnTo>
                  <a:lnTo>
                    <a:pt x="27384" y="459995"/>
                  </a:lnTo>
                  <a:lnTo>
                    <a:pt x="42267" y="416328"/>
                  </a:lnTo>
                  <a:lnTo>
                    <a:pt x="60115" y="374125"/>
                  </a:lnTo>
                  <a:lnTo>
                    <a:pt x="80802" y="333511"/>
                  </a:lnTo>
                  <a:lnTo>
                    <a:pt x="104203" y="294610"/>
                  </a:lnTo>
                  <a:lnTo>
                    <a:pt x="130194" y="257549"/>
                  </a:lnTo>
                  <a:lnTo>
                    <a:pt x="158649" y="222451"/>
                  </a:lnTo>
                  <a:lnTo>
                    <a:pt x="189443" y="189443"/>
                  </a:lnTo>
                  <a:lnTo>
                    <a:pt x="222452" y="158649"/>
                  </a:lnTo>
                  <a:lnTo>
                    <a:pt x="257549" y="130194"/>
                  </a:lnTo>
                  <a:lnTo>
                    <a:pt x="294610" y="104203"/>
                  </a:lnTo>
                  <a:lnTo>
                    <a:pt x="333511" y="80802"/>
                  </a:lnTo>
                  <a:lnTo>
                    <a:pt x="374125" y="60115"/>
                  </a:lnTo>
                  <a:lnTo>
                    <a:pt x="416328" y="42267"/>
                  </a:lnTo>
                  <a:lnTo>
                    <a:pt x="459995" y="27384"/>
                  </a:lnTo>
                  <a:lnTo>
                    <a:pt x="505001" y="15591"/>
                  </a:lnTo>
                  <a:lnTo>
                    <a:pt x="551220" y="7012"/>
                  </a:lnTo>
                  <a:lnTo>
                    <a:pt x="598528" y="1774"/>
                  </a:lnTo>
                  <a:lnTo>
                    <a:pt x="646799" y="0"/>
                  </a:lnTo>
                  <a:lnTo>
                    <a:pt x="698015" y="2029"/>
                  </a:lnTo>
                  <a:lnTo>
                    <a:pt x="748592" y="8057"/>
                  </a:lnTo>
                  <a:lnTo>
                    <a:pt x="798313" y="17994"/>
                  </a:lnTo>
                  <a:lnTo>
                    <a:pt x="846961" y="31750"/>
                  </a:lnTo>
                  <a:lnTo>
                    <a:pt x="894319" y="49234"/>
                  </a:lnTo>
                  <a:lnTo>
                    <a:pt x="940170" y="70358"/>
                  </a:lnTo>
                  <a:lnTo>
                    <a:pt x="984296" y="95030"/>
                  </a:lnTo>
                  <a:lnTo>
                    <a:pt x="1026481" y="123162"/>
                  </a:lnTo>
                  <a:lnTo>
                    <a:pt x="1066507" y="154663"/>
                  </a:lnTo>
                  <a:lnTo>
                    <a:pt x="1104156" y="189443"/>
                  </a:lnTo>
                  <a:lnTo>
                    <a:pt x="1138936" y="227093"/>
                  </a:lnTo>
                  <a:lnTo>
                    <a:pt x="1170437" y="267119"/>
                  </a:lnTo>
                  <a:lnTo>
                    <a:pt x="1198569" y="309303"/>
                  </a:lnTo>
                  <a:lnTo>
                    <a:pt x="1223241" y="353429"/>
                  </a:lnTo>
                  <a:lnTo>
                    <a:pt x="1244365" y="399280"/>
                  </a:lnTo>
                  <a:lnTo>
                    <a:pt x="1261850" y="446638"/>
                  </a:lnTo>
                  <a:lnTo>
                    <a:pt x="1275605" y="495286"/>
                  </a:lnTo>
                  <a:lnTo>
                    <a:pt x="1285542" y="545007"/>
                  </a:lnTo>
                  <a:lnTo>
                    <a:pt x="1291570" y="595584"/>
                  </a:lnTo>
                  <a:lnTo>
                    <a:pt x="1293599" y="646799"/>
                  </a:lnTo>
                  <a:lnTo>
                    <a:pt x="1291825" y="695071"/>
                  </a:lnTo>
                  <a:lnTo>
                    <a:pt x="1286587" y="742379"/>
                  </a:lnTo>
                  <a:lnTo>
                    <a:pt x="1278008" y="788598"/>
                  </a:lnTo>
                  <a:lnTo>
                    <a:pt x="1266215" y="833604"/>
                  </a:lnTo>
                  <a:lnTo>
                    <a:pt x="1251332" y="877271"/>
                  </a:lnTo>
                  <a:lnTo>
                    <a:pt x="1233484" y="919474"/>
                  </a:lnTo>
                  <a:lnTo>
                    <a:pt x="1212797" y="960088"/>
                  </a:lnTo>
                  <a:lnTo>
                    <a:pt x="1189396" y="998989"/>
                  </a:lnTo>
                  <a:lnTo>
                    <a:pt x="1163405" y="1036050"/>
                  </a:lnTo>
                  <a:lnTo>
                    <a:pt x="1134950" y="1071148"/>
                  </a:lnTo>
                  <a:lnTo>
                    <a:pt x="1104156" y="1104156"/>
                  </a:lnTo>
                  <a:lnTo>
                    <a:pt x="1071148" y="1134950"/>
                  </a:lnTo>
                  <a:lnTo>
                    <a:pt x="1036050" y="1163405"/>
                  </a:lnTo>
                  <a:lnTo>
                    <a:pt x="998989" y="1189396"/>
                  </a:lnTo>
                  <a:lnTo>
                    <a:pt x="960089" y="1212798"/>
                  </a:lnTo>
                  <a:lnTo>
                    <a:pt x="919474" y="1233484"/>
                  </a:lnTo>
                  <a:lnTo>
                    <a:pt x="877271" y="1251332"/>
                  </a:lnTo>
                  <a:lnTo>
                    <a:pt x="833604" y="1266215"/>
                  </a:lnTo>
                  <a:lnTo>
                    <a:pt x="788598" y="1278008"/>
                  </a:lnTo>
                  <a:lnTo>
                    <a:pt x="742379" y="1286587"/>
                  </a:lnTo>
                  <a:lnTo>
                    <a:pt x="695071" y="1291826"/>
                  </a:lnTo>
                  <a:lnTo>
                    <a:pt x="646799" y="1293600"/>
                  </a:lnTo>
                  <a:lnTo>
                    <a:pt x="598528" y="1291826"/>
                  </a:lnTo>
                  <a:lnTo>
                    <a:pt x="551220" y="1286587"/>
                  </a:lnTo>
                  <a:lnTo>
                    <a:pt x="505001" y="1278008"/>
                  </a:lnTo>
                  <a:lnTo>
                    <a:pt x="459995" y="1266215"/>
                  </a:lnTo>
                  <a:lnTo>
                    <a:pt x="416328" y="1251332"/>
                  </a:lnTo>
                  <a:lnTo>
                    <a:pt x="374125" y="1233484"/>
                  </a:lnTo>
                  <a:lnTo>
                    <a:pt x="333511" y="1212798"/>
                  </a:lnTo>
                  <a:lnTo>
                    <a:pt x="294610" y="1189396"/>
                  </a:lnTo>
                  <a:lnTo>
                    <a:pt x="257549" y="1163405"/>
                  </a:lnTo>
                  <a:lnTo>
                    <a:pt x="222452" y="1134950"/>
                  </a:lnTo>
                  <a:lnTo>
                    <a:pt x="189443" y="1104156"/>
                  </a:lnTo>
                  <a:lnTo>
                    <a:pt x="158649" y="1071148"/>
                  </a:lnTo>
                  <a:lnTo>
                    <a:pt x="130194" y="1036050"/>
                  </a:lnTo>
                  <a:lnTo>
                    <a:pt x="104203" y="998989"/>
                  </a:lnTo>
                  <a:lnTo>
                    <a:pt x="80802" y="960088"/>
                  </a:lnTo>
                  <a:lnTo>
                    <a:pt x="60115" y="919474"/>
                  </a:lnTo>
                  <a:lnTo>
                    <a:pt x="42267" y="877271"/>
                  </a:lnTo>
                  <a:lnTo>
                    <a:pt x="27384" y="833604"/>
                  </a:lnTo>
                  <a:lnTo>
                    <a:pt x="15591" y="788598"/>
                  </a:lnTo>
                  <a:lnTo>
                    <a:pt x="7012" y="742379"/>
                  </a:lnTo>
                  <a:lnTo>
                    <a:pt x="1774" y="695071"/>
                  </a:lnTo>
                  <a:lnTo>
                    <a:pt x="0" y="6467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7337" y="2343429"/>
              <a:ext cx="1483875" cy="148385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213362" y="1905000"/>
            <a:ext cx="1613535" cy="1613535"/>
            <a:chOff x="4213362" y="2278450"/>
            <a:chExt cx="1613535" cy="1613535"/>
          </a:xfrm>
        </p:grpSpPr>
        <p:sp>
          <p:nvSpPr>
            <p:cNvPr id="17" name="object 17"/>
            <p:cNvSpPr/>
            <p:nvPr/>
          </p:nvSpPr>
          <p:spPr>
            <a:xfrm>
              <a:off x="4351565" y="2501615"/>
              <a:ext cx="1294130" cy="1294130"/>
            </a:xfrm>
            <a:custGeom>
              <a:avLst/>
              <a:gdLst/>
              <a:ahLst/>
              <a:cxnLst/>
              <a:rect l="l" t="t" r="r" b="b"/>
              <a:pathLst>
                <a:path w="1294129" h="1294129">
                  <a:moveTo>
                    <a:pt x="0" y="646799"/>
                  </a:moveTo>
                  <a:lnTo>
                    <a:pt x="1774" y="598528"/>
                  </a:lnTo>
                  <a:lnTo>
                    <a:pt x="7012" y="551220"/>
                  </a:lnTo>
                  <a:lnTo>
                    <a:pt x="15591" y="505001"/>
                  </a:lnTo>
                  <a:lnTo>
                    <a:pt x="27384" y="459995"/>
                  </a:lnTo>
                  <a:lnTo>
                    <a:pt x="42267" y="416328"/>
                  </a:lnTo>
                  <a:lnTo>
                    <a:pt x="60115" y="374125"/>
                  </a:lnTo>
                  <a:lnTo>
                    <a:pt x="80802" y="333511"/>
                  </a:lnTo>
                  <a:lnTo>
                    <a:pt x="104203" y="294610"/>
                  </a:lnTo>
                  <a:lnTo>
                    <a:pt x="130194" y="257549"/>
                  </a:lnTo>
                  <a:lnTo>
                    <a:pt x="158649" y="222451"/>
                  </a:lnTo>
                  <a:lnTo>
                    <a:pt x="189443" y="189443"/>
                  </a:lnTo>
                  <a:lnTo>
                    <a:pt x="222451" y="158649"/>
                  </a:lnTo>
                  <a:lnTo>
                    <a:pt x="257549" y="130194"/>
                  </a:lnTo>
                  <a:lnTo>
                    <a:pt x="294610" y="104203"/>
                  </a:lnTo>
                  <a:lnTo>
                    <a:pt x="333510" y="80802"/>
                  </a:lnTo>
                  <a:lnTo>
                    <a:pt x="374125" y="60115"/>
                  </a:lnTo>
                  <a:lnTo>
                    <a:pt x="416328" y="42267"/>
                  </a:lnTo>
                  <a:lnTo>
                    <a:pt x="459995" y="27384"/>
                  </a:lnTo>
                  <a:lnTo>
                    <a:pt x="505001" y="15591"/>
                  </a:lnTo>
                  <a:lnTo>
                    <a:pt x="551220" y="7012"/>
                  </a:lnTo>
                  <a:lnTo>
                    <a:pt x="598528" y="1774"/>
                  </a:lnTo>
                  <a:lnTo>
                    <a:pt x="646799" y="0"/>
                  </a:lnTo>
                  <a:lnTo>
                    <a:pt x="698015" y="2029"/>
                  </a:lnTo>
                  <a:lnTo>
                    <a:pt x="748592" y="8057"/>
                  </a:lnTo>
                  <a:lnTo>
                    <a:pt x="798313" y="17994"/>
                  </a:lnTo>
                  <a:lnTo>
                    <a:pt x="846961" y="31750"/>
                  </a:lnTo>
                  <a:lnTo>
                    <a:pt x="894319" y="49234"/>
                  </a:lnTo>
                  <a:lnTo>
                    <a:pt x="940170" y="70358"/>
                  </a:lnTo>
                  <a:lnTo>
                    <a:pt x="984296" y="95030"/>
                  </a:lnTo>
                  <a:lnTo>
                    <a:pt x="1026480" y="123162"/>
                  </a:lnTo>
                  <a:lnTo>
                    <a:pt x="1066506" y="154663"/>
                  </a:lnTo>
                  <a:lnTo>
                    <a:pt x="1104156" y="189443"/>
                  </a:lnTo>
                  <a:lnTo>
                    <a:pt x="1138936" y="227093"/>
                  </a:lnTo>
                  <a:lnTo>
                    <a:pt x="1170437" y="267119"/>
                  </a:lnTo>
                  <a:lnTo>
                    <a:pt x="1198568" y="309303"/>
                  </a:lnTo>
                  <a:lnTo>
                    <a:pt x="1223241" y="353429"/>
                  </a:lnTo>
                  <a:lnTo>
                    <a:pt x="1244365" y="399280"/>
                  </a:lnTo>
                  <a:lnTo>
                    <a:pt x="1261849" y="446638"/>
                  </a:lnTo>
                  <a:lnTo>
                    <a:pt x="1275605" y="495286"/>
                  </a:lnTo>
                  <a:lnTo>
                    <a:pt x="1285542" y="545007"/>
                  </a:lnTo>
                  <a:lnTo>
                    <a:pt x="1291570" y="595584"/>
                  </a:lnTo>
                  <a:lnTo>
                    <a:pt x="1293599" y="646799"/>
                  </a:lnTo>
                  <a:lnTo>
                    <a:pt x="1291825" y="695071"/>
                  </a:lnTo>
                  <a:lnTo>
                    <a:pt x="1286587" y="742379"/>
                  </a:lnTo>
                  <a:lnTo>
                    <a:pt x="1278008" y="788598"/>
                  </a:lnTo>
                  <a:lnTo>
                    <a:pt x="1266215" y="833604"/>
                  </a:lnTo>
                  <a:lnTo>
                    <a:pt x="1251332" y="877271"/>
                  </a:lnTo>
                  <a:lnTo>
                    <a:pt x="1233484" y="919474"/>
                  </a:lnTo>
                  <a:lnTo>
                    <a:pt x="1212797" y="960088"/>
                  </a:lnTo>
                  <a:lnTo>
                    <a:pt x="1189396" y="998989"/>
                  </a:lnTo>
                  <a:lnTo>
                    <a:pt x="1163405" y="1036050"/>
                  </a:lnTo>
                  <a:lnTo>
                    <a:pt x="1134950" y="1071148"/>
                  </a:lnTo>
                  <a:lnTo>
                    <a:pt x="1104156" y="1104156"/>
                  </a:lnTo>
                  <a:lnTo>
                    <a:pt x="1071148" y="1134950"/>
                  </a:lnTo>
                  <a:lnTo>
                    <a:pt x="1036050" y="1163405"/>
                  </a:lnTo>
                  <a:lnTo>
                    <a:pt x="998989" y="1189396"/>
                  </a:lnTo>
                  <a:lnTo>
                    <a:pt x="960089" y="1212798"/>
                  </a:lnTo>
                  <a:lnTo>
                    <a:pt x="919474" y="1233484"/>
                  </a:lnTo>
                  <a:lnTo>
                    <a:pt x="877271" y="1251332"/>
                  </a:lnTo>
                  <a:lnTo>
                    <a:pt x="833604" y="1266215"/>
                  </a:lnTo>
                  <a:lnTo>
                    <a:pt x="788598" y="1278008"/>
                  </a:lnTo>
                  <a:lnTo>
                    <a:pt x="742379" y="1286587"/>
                  </a:lnTo>
                  <a:lnTo>
                    <a:pt x="695071" y="1291826"/>
                  </a:lnTo>
                  <a:lnTo>
                    <a:pt x="646799" y="1293600"/>
                  </a:lnTo>
                  <a:lnTo>
                    <a:pt x="598528" y="1291826"/>
                  </a:lnTo>
                  <a:lnTo>
                    <a:pt x="551220" y="1286587"/>
                  </a:lnTo>
                  <a:lnTo>
                    <a:pt x="505001" y="1278008"/>
                  </a:lnTo>
                  <a:lnTo>
                    <a:pt x="459995" y="1266215"/>
                  </a:lnTo>
                  <a:lnTo>
                    <a:pt x="416328" y="1251332"/>
                  </a:lnTo>
                  <a:lnTo>
                    <a:pt x="374125" y="1233484"/>
                  </a:lnTo>
                  <a:lnTo>
                    <a:pt x="333510" y="1212798"/>
                  </a:lnTo>
                  <a:lnTo>
                    <a:pt x="294610" y="1189396"/>
                  </a:lnTo>
                  <a:lnTo>
                    <a:pt x="257549" y="1163405"/>
                  </a:lnTo>
                  <a:lnTo>
                    <a:pt x="222451" y="1134950"/>
                  </a:lnTo>
                  <a:lnTo>
                    <a:pt x="189443" y="1104156"/>
                  </a:lnTo>
                  <a:lnTo>
                    <a:pt x="158649" y="1071148"/>
                  </a:lnTo>
                  <a:lnTo>
                    <a:pt x="130194" y="1036050"/>
                  </a:lnTo>
                  <a:lnTo>
                    <a:pt x="104203" y="998989"/>
                  </a:lnTo>
                  <a:lnTo>
                    <a:pt x="80802" y="960088"/>
                  </a:lnTo>
                  <a:lnTo>
                    <a:pt x="60115" y="919474"/>
                  </a:lnTo>
                  <a:lnTo>
                    <a:pt x="42267" y="877271"/>
                  </a:lnTo>
                  <a:lnTo>
                    <a:pt x="27384" y="833604"/>
                  </a:lnTo>
                  <a:lnTo>
                    <a:pt x="15591" y="788598"/>
                  </a:lnTo>
                  <a:lnTo>
                    <a:pt x="7012" y="742379"/>
                  </a:lnTo>
                  <a:lnTo>
                    <a:pt x="1774" y="695071"/>
                  </a:lnTo>
                  <a:lnTo>
                    <a:pt x="0" y="64679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362" y="2278450"/>
              <a:ext cx="1613075" cy="1613075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2399" y="1905000"/>
            <a:ext cx="1535924" cy="15359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599" y="1905000"/>
            <a:ext cx="1535924" cy="153592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4575" y="1905000"/>
            <a:ext cx="1613075" cy="161307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045336" y="3553308"/>
            <a:ext cx="2165463" cy="22497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675"/>
              </a:spcBef>
            </a:pPr>
            <a:r>
              <a:rPr sz="16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Сафронычева Анна </a:t>
            </a:r>
            <a:r>
              <a:rPr sz="1600" spc="-409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Ивановна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1225"/>
              </a:lnSpc>
              <a:spcBef>
                <a:spcPts val="900"/>
              </a:spcBef>
            </a:pPr>
            <a:r>
              <a:rPr sz="1200" spc="-5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ученица</a:t>
            </a:r>
            <a:r>
              <a:rPr sz="1200" spc="-3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8 класса </a:t>
            </a:r>
            <a:r>
              <a:rPr sz="1200" spc="-2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школы</a:t>
            </a:r>
            <a:endParaRPr sz="1200" dirty="0">
              <a:latin typeface="Microsoft Sans Serif"/>
              <a:cs typeface="Microsoft Sans Serif"/>
            </a:endParaRPr>
          </a:p>
          <a:p>
            <a:pPr marL="54610">
              <a:lnSpc>
                <a:spcPts val="1010"/>
              </a:lnSpc>
            </a:pPr>
            <a:r>
              <a:rPr sz="1200" spc="85" dirty="0">
                <a:solidFill>
                  <a:srgbClr val="101930"/>
                </a:solidFill>
                <a:latin typeface="Microsoft Sans Serif"/>
                <a:cs typeface="Microsoft Sans Serif"/>
              </a:rPr>
              <a:t>№</a:t>
            </a:r>
            <a:r>
              <a:rPr sz="1200" spc="-3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60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905510">
              <a:lnSpc>
                <a:spcPct val="70000"/>
              </a:lnSpc>
              <a:spcBef>
                <a:spcPts val="215"/>
              </a:spcBef>
            </a:pP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И</a:t>
            </a:r>
            <a:r>
              <a:rPr sz="1200" spc="-1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дейный</a:t>
            </a:r>
            <a:r>
              <a:rPr lang="ru-RU" sz="1200" spc="-1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д</a:t>
            </a:r>
            <a:r>
              <a:rPr sz="1200" spc="-1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о</a:t>
            </a:r>
            <a:r>
              <a:rPr sz="1200" spc="-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хнови</a:t>
            </a:r>
            <a:r>
              <a:rPr sz="1200" spc="-2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т</a:t>
            </a:r>
            <a:r>
              <a:rPr sz="1200" spc="-4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е</a:t>
            </a:r>
            <a:r>
              <a:rPr sz="1200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ль</a:t>
            </a:r>
            <a:endParaRPr lang="ru-RU" sz="1200" dirty="0" smtClean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905510">
              <a:lnSpc>
                <a:spcPct val="70000"/>
              </a:lnSpc>
              <a:spcBef>
                <a:spcPts val="215"/>
              </a:spcBef>
            </a:pPr>
            <a:endParaRPr lang="ru-RU" sz="120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905510">
              <a:lnSpc>
                <a:spcPct val="70000"/>
              </a:lnSpc>
              <a:spcBef>
                <a:spcPts val="215"/>
              </a:spcBef>
            </a:pPr>
            <a:r>
              <a:rPr lang="ru-RU" sz="120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Мечтает стать психологом </a:t>
            </a:r>
          </a:p>
          <a:p>
            <a:pPr marL="12700" marR="905510">
              <a:lnSpc>
                <a:spcPct val="70000"/>
              </a:lnSpc>
              <a:spcBef>
                <a:spcPts val="215"/>
              </a:spcBef>
            </a:pPr>
            <a:endParaRPr lang="ru-RU" sz="1200" dirty="0">
              <a:solidFill>
                <a:srgbClr val="101930"/>
              </a:solidFill>
              <a:latin typeface="Microsoft Sans Serif"/>
              <a:cs typeface="Microsoft Sans Serif"/>
            </a:endParaRPr>
          </a:p>
          <a:p>
            <a:pPr marL="12700" marR="905510">
              <a:lnSpc>
                <a:spcPct val="70000"/>
              </a:lnSpc>
              <a:spcBef>
                <a:spcPts val="215"/>
              </a:spcBef>
            </a:pPr>
            <a:r>
              <a:rPr lang="ru-RU" sz="1200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Хобби: читать книги и ухаживать за животными </a:t>
            </a: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533400"/>
            <a:ext cx="10490835" cy="607859"/>
          </a:xfrm>
        </p:spPr>
        <p:txBody>
          <a:bodyPr/>
          <a:lstStyle/>
          <a:p>
            <a:pPr algn="ctr"/>
            <a:r>
              <a:rPr lang="ru-RU" sz="395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2400" y="1141259"/>
            <a:ext cx="4267200" cy="365934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i="1" dirty="0" smtClean="0"/>
              <a:t>у </a:t>
            </a:r>
            <a:r>
              <a:rPr lang="ru-RU" b="1" i="1" dirty="0"/>
              <a:t>выпускников детских домов целый комплекс проблем, одной из которых является умение успешно включиться в социум и самостоятельно строить свой вариант жизни человека, достойного </a:t>
            </a:r>
            <a:r>
              <a:rPr lang="ru-RU" b="1" i="1" dirty="0" smtClean="0"/>
              <a:t>общества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Шогенова</a:t>
            </a:r>
            <a:r>
              <a:rPr lang="ru-RU" dirty="0" smtClean="0"/>
              <a:t> Ф.З </a:t>
            </a:r>
          </a:p>
          <a:p>
            <a:r>
              <a:rPr lang="ru-RU" dirty="0" smtClean="0"/>
              <a:t>Проблема социальной адаптации выпускников детских домов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.- </a:t>
            </a:r>
            <a:r>
              <a:rPr lang="en-US" dirty="0"/>
              <a:t>https://</a:t>
            </a:r>
            <a:r>
              <a:rPr lang="en-US" dirty="0" smtClean="0"/>
              <a:t>cyberleninka.ru/article/n/problema-sotsialnoy-adaptatsii-vypusknikov-detskih-domov/viewer</a:t>
            </a:r>
            <a:r>
              <a:rPr lang="ru-RU" dirty="0" smtClean="0"/>
              <a:t> (дата обращения 11.03.2022)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972175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Толстовуцкая</a:t>
            </a:r>
            <a:r>
              <a:rPr lang="ru-RU" dirty="0" smtClean="0"/>
              <a:t> Л.В Помощь волонтерских групп в социальной адаптации детей-сирот. Ростов –на-Дону. Из-во: Феникс 2019 с.-20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0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90600" y="1447800"/>
            <a:ext cx="9712960" cy="2807948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70400"/>
              </a:lnSpc>
              <a:spcBef>
                <a:spcPts val="800"/>
              </a:spcBef>
            </a:pPr>
            <a:r>
              <a:rPr sz="1950" b="1" spc="5" dirty="0">
                <a:solidFill>
                  <a:srgbClr val="10193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Цель проекта: </a:t>
            </a:r>
            <a:r>
              <a:rPr sz="195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просвещение, социализация </a:t>
            </a:r>
            <a:r>
              <a:rPr sz="1950" dirty="0">
                <a:solidFill>
                  <a:srgbClr val="101930"/>
                </a:solidFill>
                <a:latin typeface="Microsoft Sans Serif"/>
                <a:cs typeface="Microsoft Sans Serif"/>
              </a:rPr>
              <a:t>и </a:t>
            </a:r>
            <a:r>
              <a:rPr sz="195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адаптация </a:t>
            </a:r>
            <a:r>
              <a:rPr sz="1950" spc="-120" dirty="0">
                <a:solidFill>
                  <a:srgbClr val="101930"/>
                </a:solidFill>
                <a:latin typeface="Microsoft Sans Serif"/>
                <a:cs typeface="Microsoft Sans Serif"/>
              </a:rPr>
              <a:t>к</a:t>
            </a:r>
            <a:r>
              <a:rPr sz="1950" spc="-114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95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самостоятельной </a:t>
            </a:r>
            <a:r>
              <a:rPr sz="1950" spc="-35" dirty="0">
                <a:solidFill>
                  <a:srgbClr val="101930"/>
                </a:solidFill>
                <a:latin typeface="Microsoft Sans Serif"/>
                <a:cs typeface="Microsoft Sans Serif"/>
              </a:rPr>
              <a:t>жизни </a:t>
            </a:r>
            <a:r>
              <a:rPr sz="1950" spc="-50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95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выпускников</a:t>
            </a:r>
            <a:r>
              <a:rPr sz="195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950" spc="-30" dirty="0">
                <a:solidFill>
                  <a:srgbClr val="101930"/>
                </a:solidFill>
                <a:latin typeface="Microsoft Sans Serif"/>
                <a:cs typeface="Microsoft Sans Serif"/>
              </a:rPr>
              <a:t>детских</a:t>
            </a:r>
            <a:r>
              <a:rPr sz="195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195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домов.</a:t>
            </a:r>
            <a:endParaRPr sz="1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950" b="1" spc="-10" dirty="0">
                <a:solidFill>
                  <a:srgbClr val="101930"/>
                </a:solidFill>
                <a:latin typeface="Arial"/>
                <a:cs typeface="Arial"/>
              </a:rPr>
              <a:t>Задачи</a:t>
            </a:r>
            <a:r>
              <a:rPr sz="1950" b="1" spc="-40" dirty="0">
                <a:solidFill>
                  <a:srgbClr val="101930"/>
                </a:solidFill>
                <a:latin typeface="Arial"/>
                <a:cs typeface="Arial"/>
              </a:rPr>
              <a:t> </a:t>
            </a:r>
            <a:r>
              <a:rPr sz="1950" b="1" spc="5" dirty="0">
                <a:solidFill>
                  <a:srgbClr val="101930"/>
                </a:solidFill>
                <a:latin typeface="Arial"/>
                <a:cs typeface="Arial"/>
              </a:rPr>
              <a:t>проекта:</a:t>
            </a:r>
            <a:endParaRPr sz="1950" dirty="0">
              <a:latin typeface="Arial"/>
              <a:cs typeface="Arial"/>
            </a:endParaRPr>
          </a:p>
          <a:p>
            <a:pPr marL="313690" indent="-301625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314325" algn="l"/>
              </a:tabLst>
            </a:pPr>
            <a:r>
              <a:rPr sz="2100" spc="10" dirty="0">
                <a:latin typeface="Microsoft Sans Serif"/>
                <a:cs typeface="Microsoft Sans Serif"/>
              </a:rPr>
              <a:t>выявление</a:t>
            </a:r>
            <a:r>
              <a:rPr sz="2100" spc="4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проблем</a:t>
            </a:r>
            <a:r>
              <a:rPr sz="2100" spc="40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выпускников</a:t>
            </a:r>
            <a:r>
              <a:rPr sz="2100" spc="4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детских</a:t>
            </a:r>
            <a:r>
              <a:rPr sz="2100" spc="4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домов</a:t>
            </a:r>
          </a:p>
          <a:p>
            <a:pPr marL="313690" indent="-301625">
              <a:lnSpc>
                <a:spcPct val="100000"/>
              </a:lnSpc>
              <a:spcBef>
                <a:spcPts val="1070"/>
              </a:spcBef>
              <a:buAutoNum type="arabicPeriod"/>
              <a:tabLst>
                <a:tab pos="314325" algn="l"/>
              </a:tabLst>
            </a:pPr>
            <a:r>
              <a:rPr sz="21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поиск</a:t>
            </a:r>
            <a:r>
              <a:rPr sz="210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методических</a:t>
            </a:r>
            <a:r>
              <a:rPr sz="210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101930"/>
                </a:solidFill>
                <a:latin typeface="Microsoft Sans Serif"/>
                <a:cs typeface="Microsoft Sans Serif"/>
              </a:rPr>
              <a:t>материалов</a:t>
            </a:r>
            <a:endParaRPr sz="2100" dirty="0">
              <a:latin typeface="Microsoft Sans Serif"/>
              <a:cs typeface="Microsoft Sans Serif"/>
            </a:endParaRPr>
          </a:p>
          <a:p>
            <a:pPr marL="313690" indent="-301625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314325" algn="l"/>
                <a:tab pos="1628139" algn="l"/>
              </a:tabLst>
            </a:pPr>
            <a:r>
              <a:rPr sz="21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создание	</a:t>
            </a:r>
            <a:r>
              <a:rPr sz="2100" spc="10" dirty="0">
                <a:solidFill>
                  <a:srgbClr val="101930"/>
                </a:solidFill>
                <a:latin typeface="Microsoft Sans Serif"/>
                <a:cs typeface="Microsoft Sans Serif"/>
              </a:rPr>
              <a:t>сценария</a:t>
            </a:r>
            <a:endParaRPr sz="2100" dirty="0">
              <a:latin typeface="Microsoft Sans Serif"/>
              <a:cs typeface="Microsoft Sans Serif"/>
            </a:endParaRPr>
          </a:p>
          <a:p>
            <a:pPr marL="313690" indent="-301625">
              <a:lnSpc>
                <a:spcPct val="100000"/>
              </a:lnSpc>
              <a:spcBef>
                <a:spcPts val="1065"/>
              </a:spcBef>
              <a:buAutoNum type="arabicPeriod"/>
              <a:tabLst>
                <a:tab pos="314325" algn="l"/>
              </a:tabLst>
            </a:pPr>
            <a:r>
              <a:rPr sz="2100" spc="-5" dirty="0">
                <a:solidFill>
                  <a:srgbClr val="101930"/>
                </a:solidFill>
                <a:latin typeface="Microsoft Sans Serif"/>
                <a:cs typeface="Microsoft Sans Serif"/>
              </a:rPr>
              <a:t>создание</a:t>
            </a:r>
            <a:r>
              <a:rPr sz="2100" spc="1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100" spc="10" dirty="0" err="1">
                <a:solidFill>
                  <a:srgbClr val="101930"/>
                </a:solidFill>
                <a:latin typeface="Microsoft Sans Serif"/>
                <a:cs typeface="Microsoft Sans Serif"/>
              </a:rPr>
              <a:t>обучающих</a:t>
            </a:r>
            <a:r>
              <a:rPr sz="21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 err="1" smtClean="0">
                <a:solidFill>
                  <a:srgbClr val="101930"/>
                </a:solidFill>
                <a:latin typeface="Microsoft Sans Serif"/>
                <a:cs typeface="Microsoft Sans Serif"/>
              </a:rPr>
              <a:t>курсов</a:t>
            </a:r>
            <a:r>
              <a:rPr lang="ru-RU" sz="2100" spc="-5" dirty="0" smtClean="0">
                <a:solidFill>
                  <a:srgbClr val="101930"/>
                </a:solidFill>
                <a:latin typeface="Microsoft Sans Serif"/>
                <a:cs typeface="Microsoft Sans Serif"/>
              </a:rPr>
              <a:t> для выпускников детских домов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8600" y="1066800"/>
            <a:ext cx="118872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sz="3800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обучающие </a:t>
            </a:r>
            <a:r>
              <a:rPr sz="3800" spc="-1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курсы</a:t>
            </a:r>
            <a:r>
              <a:rPr sz="3800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800" spc="-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sz="3800" spc="-1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выпускников</a:t>
            </a:r>
            <a:r>
              <a:rPr sz="3800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800" spc="-2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детских</a:t>
            </a:r>
            <a:r>
              <a:rPr sz="3800" spc="-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800" spc="-2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домов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510" y="2329982"/>
            <a:ext cx="5520690" cy="12204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solidFill>
                  <a:srgbClr val="101930"/>
                </a:solidFill>
                <a:latin typeface="Microsoft Sans Serif"/>
                <a:cs typeface="Microsoft Sans Serif"/>
              </a:rPr>
              <a:t>в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101930"/>
                </a:solidFill>
                <a:latin typeface="Microsoft Sans Serif"/>
                <a:cs typeface="Microsoft Sans Serif"/>
              </a:rPr>
              <a:t>течение</a:t>
            </a:r>
            <a:r>
              <a:rPr sz="28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01930"/>
                </a:solidFill>
                <a:latin typeface="Microsoft Sans Serif"/>
                <a:cs typeface="Microsoft Sans Serif"/>
              </a:rPr>
              <a:t>6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месяцев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два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101930"/>
                </a:solidFill>
                <a:latin typeface="Microsoft Sans Serif"/>
                <a:cs typeface="Microsoft Sans Serif"/>
              </a:rPr>
              <a:t>раза</a:t>
            </a:r>
            <a:r>
              <a:rPr sz="2800" spc="2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01930"/>
                </a:solidFill>
                <a:latin typeface="Microsoft Sans Serif"/>
                <a:cs typeface="Microsoft Sans Serif"/>
              </a:rPr>
              <a:t>в </a:t>
            </a:r>
            <a:r>
              <a:rPr sz="2800" spc="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месяц</a:t>
            </a:r>
            <a:r>
              <a:rPr sz="28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01930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280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101930"/>
                </a:solidFill>
                <a:latin typeface="Microsoft Sans Serif"/>
                <a:cs typeface="Microsoft Sans Serif"/>
              </a:rPr>
              <a:t>видеороликов </a:t>
            </a:r>
            <a:r>
              <a:rPr sz="2800" spc="-730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01930"/>
                </a:solidFill>
                <a:latin typeface="Microsoft Sans Serif"/>
                <a:cs typeface="Microsoft Sans Serif"/>
              </a:rPr>
              <a:t>на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101930"/>
                </a:solidFill>
                <a:latin typeface="Microsoft Sans Serif"/>
                <a:cs typeface="Microsoft Sans Serif"/>
              </a:rPr>
              <a:t>плафторме</a:t>
            </a:r>
            <a:r>
              <a:rPr sz="2800" spc="25" dirty="0">
                <a:solidFill>
                  <a:srgbClr val="101930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101930"/>
                </a:solidFill>
                <a:latin typeface="Microsoft Sans Serif"/>
                <a:cs typeface="Microsoft Sans Serif"/>
              </a:rPr>
              <a:t>YouTube</a:t>
            </a:r>
            <a:endParaRPr sz="28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67600" y="2384763"/>
            <a:ext cx="4292600" cy="2937510"/>
            <a:chOff x="7276475" y="3077862"/>
            <a:chExt cx="4292600" cy="2937510"/>
          </a:xfrm>
        </p:grpSpPr>
        <p:sp>
          <p:nvSpPr>
            <p:cNvPr id="6" name="object 6"/>
            <p:cNvSpPr/>
            <p:nvPr/>
          </p:nvSpPr>
          <p:spPr>
            <a:xfrm>
              <a:off x="8040029" y="3243283"/>
              <a:ext cx="2766060" cy="2766060"/>
            </a:xfrm>
            <a:custGeom>
              <a:avLst/>
              <a:gdLst/>
              <a:ahLst/>
              <a:cxnLst/>
              <a:rect l="l" t="t" r="r" b="b"/>
              <a:pathLst>
                <a:path w="2766059" h="2766060">
                  <a:moveTo>
                    <a:pt x="0" y="1382750"/>
                  </a:moveTo>
                  <a:lnTo>
                    <a:pt x="836" y="1334206"/>
                  </a:lnTo>
                  <a:lnTo>
                    <a:pt x="3326" y="1286082"/>
                  </a:lnTo>
                  <a:lnTo>
                    <a:pt x="7443" y="1238406"/>
                  </a:lnTo>
                  <a:lnTo>
                    <a:pt x="13159" y="1191205"/>
                  </a:lnTo>
                  <a:lnTo>
                    <a:pt x="20447" y="1144506"/>
                  </a:lnTo>
                  <a:lnTo>
                    <a:pt x="29280" y="1098337"/>
                  </a:lnTo>
                  <a:lnTo>
                    <a:pt x="39629" y="1052725"/>
                  </a:lnTo>
                  <a:lnTo>
                    <a:pt x="51468" y="1007698"/>
                  </a:lnTo>
                  <a:lnTo>
                    <a:pt x="64769" y="963283"/>
                  </a:lnTo>
                  <a:lnTo>
                    <a:pt x="79505" y="919507"/>
                  </a:lnTo>
                  <a:lnTo>
                    <a:pt x="95648" y="876399"/>
                  </a:lnTo>
                  <a:lnTo>
                    <a:pt x="113172" y="833984"/>
                  </a:lnTo>
                  <a:lnTo>
                    <a:pt x="132047" y="792292"/>
                  </a:lnTo>
                  <a:lnTo>
                    <a:pt x="152248" y="751349"/>
                  </a:lnTo>
                  <a:lnTo>
                    <a:pt x="173746" y="711182"/>
                  </a:lnTo>
                  <a:lnTo>
                    <a:pt x="196514" y="671820"/>
                  </a:lnTo>
                  <a:lnTo>
                    <a:pt x="220526" y="633289"/>
                  </a:lnTo>
                  <a:lnTo>
                    <a:pt x="245752" y="595617"/>
                  </a:lnTo>
                  <a:lnTo>
                    <a:pt x="272167" y="558831"/>
                  </a:lnTo>
                  <a:lnTo>
                    <a:pt x="299742" y="522959"/>
                  </a:lnTo>
                  <a:lnTo>
                    <a:pt x="328450" y="488028"/>
                  </a:lnTo>
                  <a:lnTo>
                    <a:pt x="358264" y="454065"/>
                  </a:lnTo>
                  <a:lnTo>
                    <a:pt x="389156" y="421099"/>
                  </a:lnTo>
                  <a:lnTo>
                    <a:pt x="421099" y="389156"/>
                  </a:lnTo>
                  <a:lnTo>
                    <a:pt x="454065" y="358264"/>
                  </a:lnTo>
                  <a:lnTo>
                    <a:pt x="488028" y="328450"/>
                  </a:lnTo>
                  <a:lnTo>
                    <a:pt x="522959" y="299742"/>
                  </a:lnTo>
                  <a:lnTo>
                    <a:pt x="558831" y="272167"/>
                  </a:lnTo>
                  <a:lnTo>
                    <a:pt x="595617" y="245752"/>
                  </a:lnTo>
                  <a:lnTo>
                    <a:pt x="633289" y="220526"/>
                  </a:lnTo>
                  <a:lnTo>
                    <a:pt x="671820" y="196514"/>
                  </a:lnTo>
                  <a:lnTo>
                    <a:pt x="711182" y="173746"/>
                  </a:lnTo>
                  <a:lnTo>
                    <a:pt x="751349" y="152248"/>
                  </a:lnTo>
                  <a:lnTo>
                    <a:pt x="792292" y="132047"/>
                  </a:lnTo>
                  <a:lnTo>
                    <a:pt x="833984" y="113172"/>
                  </a:lnTo>
                  <a:lnTo>
                    <a:pt x="876399" y="95648"/>
                  </a:lnTo>
                  <a:lnTo>
                    <a:pt x="919507" y="79505"/>
                  </a:lnTo>
                  <a:lnTo>
                    <a:pt x="963283" y="64769"/>
                  </a:lnTo>
                  <a:lnTo>
                    <a:pt x="1007698" y="51468"/>
                  </a:lnTo>
                  <a:lnTo>
                    <a:pt x="1052725" y="39629"/>
                  </a:lnTo>
                  <a:lnTo>
                    <a:pt x="1098337" y="29280"/>
                  </a:lnTo>
                  <a:lnTo>
                    <a:pt x="1144506" y="20447"/>
                  </a:lnTo>
                  <a:lnTo>
                    <a:pt x="1191205" y="13159"/>
                  </a:lnTo>
                  <a:lnTo>
                    <a:pt x="1238406" y="7443"/>
                  </a:lnTo>
                  <a:lnTo>
                    <a:pt x="1286082" y="3326"/>
                  </a:lnTo>
                  <a:lnTo>
                    <a:pt x="1334206" y="836"/>
                  </a:lnTo>
                  <a:lnTo>
                    <a:pt x="1382750" y="0"/>
                  </a:lnTo>
                  <a:lnTo>
                    <a:pt x="1432659" y="899"/>
                  </a:lnTo>
                  <a:lnTo>
                    <a:pt x="1482337" y="3587"/>
                  </a:lnTo>
                  <a:lnTo>
                    <a:pt x="1531742" y="8045"/>
                  </a:lnTo>
                  <a:lnTo>
                    <a:pt x="1580830" y="14255"/>
                  </a:lnTo>
                  <a:lnTo>
                    <a:pt x="1629557" y="22198"/>
                  </a:lnTo>
                  <a:lnTo>
                    <a:pt x="1677880" y="31857"/>
                  </a:lnTo>
                  <a:lnTo>
                    <a:pt x="1725755" y="43214"/>
                  </a:lnTo>
                  <a:lnTo>
                    <a:pt x="1773139" y="56250"/>
                  </a:lnTo>
                  <a:lnTo>
                    <a:pt x="1819988" y="70947"/>
                  </a:lnTo>
                  <a:lnTo>
                    <a:pt x="1866258" y="87289"/>
                  </a:lnTo>
                  <a:lnTo>
                    <a:pt x="1911906" y="105255"/>
                  </a:lnTo>
                  <a:lnTo>
                    <a:pt x="1956889" y="124829"/>
                  </a:lnTo>
                  <a:lnTo>
                    <a:pt x="2001162" y="145992"/>
                  </a:lnTo>
                  <a:lnTo>
                    <a:pt x="2044682" y="168726"/>
                  </a:lnTo>
                  <a:lnTo>
                    <a:pt x="2087405" y="193014"/>
                  </a:lnTo>
                  <a:lnTo>
                    <a:pt x="2129288" y="218837"/>
                  </a:lnTo>
                  <a:lnTo>
                    <a:pt x="2170288" y="246176"/>
                  </a:lnTo>
                  <a:lnTo>
                    <a:pt x="2210360" y="275015"/>
                  </a:lnTo>
                  <a:lnTo>
                    <a:pt x="2249461" y="305334"/>
                  </a:lnTo>
                  <a:lnTo>
                    <a:pt x="2287548" y="337117"/>
                  </a:lnTo>
                  <a:lnTo>
                    <a:pt x="2324576" y="370344"/>
                  </a:lnTo>
                  <a:lnTo>
                    <a:pt x="2360503" y="404998"/>
                  </a:lnTo>
                  <a:lnTo>
                    <a:pt x="2395157" y="440924"/>
                  </a:lnTo>
                  <a:lnTo>
                    <a:pt x="2428384" y="477953"/>
                  </a:lnTo>
                  <a:lnTo>
                    <a:pt x="2460166" y="516040"/>
                  </a:lnTo>
                  <a:lnTo>
                    <a:pt x="2490486" y="555141"/>
                  </a:lnTo>
                  <a:lnTo>
                    <a:pt x="2519325" y="595213"/>
                  </a:lnTo>
                  <a:lnTo>
                    <a:pt x="2546664" y="636212"/>
                  </a:lnTo>
                  <a:lnTo>
                    <a:pt x="2572487" y="678096"/>
                  </a:lnTo>
                  <a:lnTo>
                    <a:pt x="2596774" y="720819"/>
                  </a:lnTo>
                  <a:lnTo>
                    <a:pt x="2619509" y="764339"/>
                  </a:lnTo>
                  <a:lnTo>
                    <a:pt x="2640672" y="808612"/>
                  </a:lnTo>
                  <a:lnTo>
                    <a:pt x="2660246" y="853595"/>
                  </a:lnTo>
                  <a:lnTo>
                    <a:pt x="2678212" y="899243"/>
                  </a:lnTo>
                  <a:lnTo>
                    <a:pt x="2694554" y="945513"/>
                  </a:lnTo>
                  <a:lnTo>
                    <a:pt x="2709251" y="992362"/>
                  </a:lnTo>
                  <a:lnTo>
                    <a:pt x="2722288" y="1039746"/>
                  </a:lnTo>
                  <a:lnTo>
                    <a:pt x="2733644" y="1087621"/>
                  </a:lnTo>
                  <a:lnTo>
                    <a:pt x="2743303" y="1135944"/>
                  </a:lnTo>
                  <a:lnTo>
                    <a:pt x="2751246" y="1184671"/>
                  </a:lnTo>
                  <a:lnTo>
                    <a:pt x="2757456" y="1233759"/>
                  </a:lnTo>
                  <a:lnTo>
                    <a:pt x="2761914" y="1283164"/>
                  </a:lnTo>
                  <a:lnTo>
                    <a:pt x="2764602" y="1332842"/>
                  </a:lnTo>
                  <a:lnTo>
                    <a:pt x="2765502" y="1382750"/>
                  </a:lnTo>
                  <a:lnTo>
                    <a:pt x="2764666" y="1431295"/>
                  </a:lnTo>
                  <a:lnTo>
                    <a:pt x="2762175" y="1479419"/>
                  </a:lnTo>
                  <a:lnTo>
                    <a:pt x="2758058" y="1527095"/>
                  </a:lnTo>
                  <a:lnTo>
                    <a:pt x="2752342" y="1574296"/>
                  </a:lnTo>
                  <a:lnTo>
                    <a:pt x="2745054" y="1620995"/>
                  </a:lnTo>
                  <a:lnTo>
                    <a:pt x="2736222" y="1667164"/>
                  </a:lnTo>
                  <a:lnTo>
                    <a:pt x="2725872" y="1712776"/>
                  </a:lnTo>
                  <a:lnTo>
                    <a:pt x="2714033" y="1757803"/>
                  </a:lnTo>
                  <a:lnTo>
                    <a:pt x="2700732" y="1802218"/>
                  </a:lnTo>
                  <a:lnTo>
                    <a:pt x="2685996" y="1845994"/>
                  </a:lnTo>
                  <a:lnTo>
                    <a:pt x="2669853" y="1889102"/>
                  </a:lnTo>
                  <a:lnTo>
                    <a:pt x="2652330" y="1931517"/>
                  </a:lnTo>
                  <a:lnTo>
                    <a:pt x="2633454" y="1973209"/>
                  </a:lnTo>
                  <a:lnTo>
                    <a:pt x="2613253" y="2014152"/>
                  </a:lnTo>
                  <a:lnTo>
                    <a:pt x="2591755" y="2054319"/>
                  </a:lnTo>
                  <a:lnTo>
                    <a:pt x="2568987" y="2093681"/>
                  </a:lnTo>
                  <a:lnTo>
                    <a:pt x="2544976" y="2132212"/>
                  </a:lnTo>
                  <a:lnTo>
                    <a:pt x="2519749" y="2169884"/>
                  </a:lnTo>
                  <a:lnTo>
                    <a:pt x="2493334" y="2206670"/>
                  </a:lnTo>
                  <a:lnTo>
                    <a:pt x="2465759" y="2242542"/>
                  </a:lnTo>
                  <a:lnTo>
                    <a:pt x="2437051" y="2277473"/>
                  </a:lnTo>
                  <a:lnTo>
                    <a:pt x="2407237" y="2311436"/>
                  </a:lnTo>
                  <a:lnTo>
                    <a:pt x="2376345" y="2344402"/>
                  </a:lnTo>
                  <a:lnTo>
                    <a:pt x="2344402" y="2376345"/>
                  </a:lnTo>
                  <a:lnTo>
                    <a:pt x="2311436" y="2407237"/>
                  </a:lnTo>
                  <a:lnTo>
                    <a:pt x="2277473" y="2437051"/>
                  </a:lnTo>
                  <a:lnTo>
                    <a:pt x="2242542" y="2465759"/>
                  </a:lnTo>
                  <a:lnTo>
                    <a:pt x="2206670" y="2493334"/>
                  </a:lnTo>
                  <a:lnTo>
                    <a:pt x="2169885" y="2519749"/>
                  </a:lnTo>
                  <a:lnTo>
                    <a:pt x="2132212" y="2544975"/>
                  </a:lnTo>
                  <a:lnTo>
                    <a:pt x="2093681" y="2568987"/>
                  </a:lnTo>
                  <a:lnTo>
                    <a:pt x="2054319" y="2591755"/>
                  </a:lnTo>
                  <a:lnTo>
                    <a:pt x="2014152" y="2613253"/>
                  </a:lnTo>
                  <a:lnTo>
                    <a:pt x="1973209" y="2633454"/>
                  </a:lnTo>
                  <a:lnTo>
                    <a:pt x="1931517" y="2652329"/>
                  </a:lnTo>
                  <a:lnTo>
                    <a:pt x="1889102" y="2669853"/>
                  </a:lnTo>
                  <a:lnTo>
                    <a:pt x="1845994" y="2685996"/>
                  </a:lnTo>
                  <a:lnTo>
                    <a:pt x="1802218" y="2700732"/>
                  </a:lnTo>
                  <a:lnTo>
                    <a:pt x="1757803" y="2714033"/>
                  </a:lnTo>
                  <a:lnTo>
                    <a:pt x="1712776" y="2725872"/>
                  </a:lnTo>
                  <a:lnTo>
                    <a:pt x="1667164" y="2736221"/>
                  </a:lnTo>
                  <a:lnTo>
                    <a:pt x="1620995" y="2745054"/>
                  </a:lnTo>
                  <a:lnTo>
                    <a:pt x="1574296" y="2752342"/>
                  </a:lnTo>
                  <a:lnTo>
                    <a:pt x="1527095" y="2758058"/>
                  </a:lnTo>
                  <a:lnTo>
                    <a:pt x="1479419" y="2762175"/>
                  </a:lnTo>
                  <a:lnTo>
                    <a:pt x="1431295" y="2764665"/>
                  </a:lnTo>
                  <a:lnTo>
                    <a:pt x="1382750" y="2765501"/>
                  </a:lnTo>
                  <a:lnTo>
                    <a:pt x="1334206" y="2764665"/>
                  </a:lnTo>
                  <a:lnTo>
                    <a:pt x="1286082" y="2762175"/>
                  </a:lnTo>
                  <a:lnTo>
                    <a:pt x="1238406" y="2758058"/>
                  </a:lnTo>
                  <a:lnTo>
                    <a:pt x="1191205" y="2752342"/>
                  </a:lnTo>
                  <a:lnTo>
                    <a:pt x="1144506" y="2745054"/>
                  </a:lnTo>
                  <a:lnTo>
                    <a:pt x="1098337" y="2736221"/>
                  </a:lnTo>
                  <a:lnTo>
                    <a:pt x="1052725" y="2725872"/>
                  </a:lnTo>
                  <a:lnTo>
                    <a:pt x="1007698" y="2714033"/>
                  </a:lnTo>
                  <a:lnTo>
                    <a:pt x="963283" y="2700732"/>
                  </a:lnTo>
                  <a:lnTo>
                    <a:pt x="919507" y="2685996"/>
                  </a:lnTo>
                  <a:lnTo>
                    <a:pt x="876399" y="2669853"/>
                  </a:lnTo>
                  <a:lnTo>
                    <a:pt x="833984" y="2652329"/>
                  </a:lnTo>
                  <a:lnTo>
                    <a:pt x="792292" y="2633454"/>
                  </a:lnTo>
                  <a:lnTo>
                    <a:pt x="751349" y="2613253"/>
                  </a:lnTo>
                  <a:lnTo>
                    <a:pt x="711182" y="2591755"/>
                  </a:lnTo>
                  <a:lnTo>
                    <a:pt x="671820" y="2568987"/>
                  </a:lnTo>
                  <a:lnTo>
                    <a:pt x="633289" y="2544975"/>
                  </a:lnTo>
                  <a:lnTo>
                    <a:pt x="595617" y="2519749"/>
                  </a:lnTo>
                  <a:lnTo>
                    <a:pt x="558831" y="2493334"/>
                  </a:lnTo>
                  <a:lnTo>
                    <a:pt x="522959" y="2465759"/>
                  </a:lnTo>
                  <a:lnTo>
                    <a:pt x="488028" y="2437051"/>
                  </a:lnTo>
                  <a:lnTo>
                    <a:pt x="454065" y="2407237"/>
                  </a:lnTo>
                  <a:lnTo>
                    <a:pt x="421099" y="2376345"/>
                  </a:lnTo>
                  <a:lnTo>
                    <a:pt x="389156" y="2344402"/>
                  </a:lnTo>
                  <a:lnTo>
                    <a:pt x="358264" y="2311436"/>
                  </a:lnTo>
                  <a:lnTo>
                    <a:pt x="328450" y="2277473"/>
                  </a:lnTo>
                  <a:lnTo>
                    <a:pt x="299742" y="2242542"/>
                  </a:lnTo>
                  <a:lnTo>
                    <a:pt x="272167" y="2206670"/>
                  </a:lnTo>
                  <a:lnTo>
                    <a:pt x="245752" y="2169884"/>
                  </a:lnTo>
                  <a:lnTo>
                    <a:pt x="220526" y="2132212"/>
                  </a:lnTo>
                  <a:lnTo>
                    <a:pt x="196514" y="2093681"/>
                  </a:lnTo>
                  <a:lnTo>
                    <a:pt x="173746" y="2054319"/>
                  </a:lnTo>
                  <a:lnTo>
                    <a:pt x="152248" y="2014152"/>
                  </a:lnTo>
                  <a:lnTo>
                    <a:pt x="132047" y="1973209"/>
                  </a:lnTo>
                  <a:lnTo>
                    <a:pt x="113172" y="1931517"/>
                  </a:lnTo>
                  <a:lnTo>
                    <a:pt x="95648" y="1889102"/>
                  </a:lnTo>
                  <a:lnTo>
                    <a:pt x="79505" y="1845994"/>
                  </a:lnTo>
                  <a:lnTo>
                    <a:pt x="64769" y="1802218"/>
                  </a:lnTo>
                  <a:lnTo>
                    <a:pt x="51468" y="1757803"/>
                  </a:lnTo>
                  <a:lnTo>
                    <a:pt x="39629" y="1712776"/>
                  </a:lnTo>
                  <a:lnTo>
                    <a:pt x="29280" y="1667164"/>
                  </a:lnTo>
                  <a:lnTo>
                    <a:pt x="20447" y="1620995"/>
                  </a:lnTo>
                  <a:lnTo>
                    <a:pt x="13159" y="1574296"/>
                  </a:lnTo>
                  <a:lnTo>
                    <a:pt x="7443" y="1527095"/>
                  </a:lnTo>
                  <a:lnTo>
                    <a:pt x="3326" y="1479419"/>
                  </a:lnTo>
                  <a:lnTo>
                    <a:pt x="836" y="1431295"/>
                  </a:lnTo>
                  <a:lnTo>
                    <a:pt x="0" y="138275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9175" y="3090562"/>
              <a:ext cx="4267199" cy="28479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82825" y="3084212"/>
              <a:ext cx="4279900" cy="2860675"/>
            </a:xfrm>
            <a:custGeom>
              <a:avLst/>
              <a:gdLst/>
              <a:ahLst/>
              <a:cxnLst/>
              <a:rect l="l" t="t" r="r" b="b"/>
              <a:pathLst>
                <a:path w="4279900" h="2860675">
                  <a:moveTo>
                    <a:pt x="0" y="0"/>
                  </a:moveTo>
                  <a:lnTo>
                    <a:pt x="4279899" y="0"/>
                  </a:lnTo>
                  <a:lnTo>
                    <a:pt x="4279899" y="2860674"/>
                  </a:lnTo>
                  <a:lnTo>
                    <a:pt x="0" y="28606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5310" y="3956660"/>
            <a:ext cx="567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Формат реализации проекта: онлайн + очный 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651" y="1554101"/>
            <a:ext cx="9575800" cy="11722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794635" marR="5080" indent="-2782570">
              <a:lnSpc>
                <a:spcPts val="4280"/>
              </a:lnSpc>
              <a:spcBef>
                <a:spcPts val="635"/>
              </a:spcBef>
            </a:pPr>
            <a:r>
              <a:rPr sz="3950" b="0" spc="-20" dirty="0">
                <a:latin typeface="Microsoft Sans Serif"/>
                <a:cs typeface="Microsoft Sans Serif"/>
              </a:rPr>
              <a:t>Актуальные</a:t>
            </a:r>
            <a:r>
              <a:rPr sz="3950" b="0" spc="-145" dirty="0">
                <a:latin typeface="Microsoft Sans Serif"/>
                <a:cs typeface="Microsoft Sans Serif"/>
              </a:rPr>
              <a:t> </a:t>
            </a:r>
            <a:r>
              <a:rPr sz="3950" b="0" spc="-35" dirty="0">
                <a:latin typeface="Microsoft Sans Serif"/>
                <a:cs typeface="Microsoft Sans Serif"/>
              </a:rPr>
              <a:t>темы</a:t>
            </a:r>
            <a:r>
              <a:rPr sz="3950" b="0" spc="-150" dirty="0">
                <a:latin typeface="Microsoft Sans Serif"/>
                <a:cs typeface="Microsoft Sans Serif"/>
              </a:rPr>
              <a:t> </a:t>
            </a:r>
            <a:r>
              <a:rPr sz="3950" b="0" spc="15" dirty="0">
                <a:latin typeface="Microsoft Sans Serif"/>
                <a:cs typeface="Microsoft Sans Serif"/>
              </a:rPr>
              <a:t>для</a:t>
            </a:r>
            <a:r>
              <a:rPr sz="3950" b="0" spc="-150" dirty="0">
                <a:latin typeface="Microsoft Sans Serif"/>
                <a:cs typeface="Microsoft Sans Serif"/>
              </a:rPr>
              <a:t> </a:t>
            </a:r>
            <a:r>
              <a:rPr sz="3950" b="0" spc="-10" dirty="0">
                <a:latin typeface="Microsoft Sans Serif"/>
                <a:cs typeface="Microsoft Sans Serif"/>
              </a:rPr>
              <a:t>обучающих</a:t>
            </a:r>
            <a:r>
              <a:rPr sz="3950" b="0" spc="-155" dirty="0">
                <a:latin typeface="Microsoft Sans Serif"/>
                <a:cs typeface="Microsoft Sans Serif"/>
              </a:rPr>
              <a:t> </a:t>
            </a:r>
            <a:r>
              <a:rPr sz="3950" b="0" spc="-35" dirty="0">
                <a:latin typeface="Microsoft Sans Serif"/>
                <a:cs typeface="Microsoft Sans Serif"/>
              </a:rPr>
              <a:t>курсов </a:t>
            </a:r>
            <a:r>
              <a:rPr sz="3950" b="0" spc="-1030" dirty="0">
                <a:latin typeface="Microsoft Sans Serif"/>
                <a:cs typeface="Microsoft Sans Serif"/>
              </a:rPr>
              <a:t> </a:t>
            </a:r>
            <a:r>
              <a:rPr sz="3950" b="0" spc="-30" dirty="0">
                <a:latin typeface="Microsoft Sans Serif"/>
                <a:cs typeface="Microsoft Sans Serif"/>
              </a:rPr>
              <a:t>по</a:t>
            </a:r>
            <a:r>
              <a:rPr sz="3950" b="0" spc="-160" dirty="0">
                <a:latin typeface="Microsoft Sans Serif"/>
                <a:cs typeface="Microsoft Sans Serif"/>
              </a:rPr>
              <a:t> </a:t>
            </a:r>
            <a:r>
              <a:rPr sz="3950" b="0" spc="-10" dirty="0">
                <a:latin typeface="Microsoft Sans Serif"/>
                <a:cs typeface="Microsoft Sans Serif"/>
              </a:rPr>
              <a:t>социализации</a:t>
            </a:r>
            <a:endParaRPr sz="39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8650" y="2165200"/>
            <a:ext cx="2990849" cy="4267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010" y="3061893"/>
            <a:ext cx="1370496" cy="13768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7150" y="2992412"/>
            <a:ext cx="1432575" cy="14063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4524" y="3032725"/>
            <a:ext cx="1339204" cy="1325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88600" y="4588950"/>
            <a:ext cx="1432574" cy="137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099" y="4661434"/>
            <a:ext cx="1482012" cy="13386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31302" y="4605073"/>
            <a:ext cx="1339198" cy="133919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38525" y="3022825"/>
            <a:ext cx="1259427" cy="12594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3137" y="4588950"/>
            <a:ext cx="1210200" cy="121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06649"/>
            <a:ext cx="11887199" cy="39831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73580" marR="5080" algn="ctr">
              <a:lnSpc>
                <a:spcPts val="4750"/>
              </a:lnSpc>
              <a:spcBef>
                <a:spcPts val="700"/>
              </a:spcBef>
              <a:buSzPct val="40909"/>
              <a:tabLst>
                <a:tab pos="2339975" algn="l"/>
                <a:tab pos="2340610" algn="l"/>
              </a:tabLst>
            </a:pPr>
            <a:r>
              <a:rPr sz="3500" b="1" spc="-4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Необходимые</a:t>
            </a:r>
            <a:r>
              <a:rPr sz="3500" b="1" spc="-22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500" b="1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ресурсы</a:t>
            </a:r>
            <a:r>
              <a:rPr sz="3500" b="1" spc="-21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500" b="1" spc="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для </a:t>
            </a:r>
            <a:r>
              <a:rPr sz="3500" b="1" spc="-115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500" b="1" spc="-2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реализации</a:t>
            </a:r>
            <a:r>
              <a:rPr sz="3500" b="1" spc="-18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3500" b="1" spc="-5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endParaRPr sz="35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800" spc="-25" dirty="0">
                <a:latin typeface="Calibri"/>
                <a:cs typeface="Calibri"/>
              </a:rPr>
              <a:t>-</a:t>
            </a:r>
            <a:r>
              <a:rPr sz="2800" spc="-25" dirty="0">
                <a:latin typeface="Microsoft Sans Serif"/>
                <a:cs typeface="Microsoft Sans Serif"/>
              </a:rPr>
              <a:t>видеокамера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5" dirty="0">
                <a:latin typeface="Microsoft Sans Serif"/>
                <a:cs typeface="Microsoft Sans Serif"/>
              </a:rPr>
              <a:t>штатив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35" dirty="0">
                <a:latin typeface="Calibri"/>
                <a:cs typeface="Calibri"/>
              </a:rPr>
              <a:t>-</a:t>
            </a:r>
            <a:r>
              <a:rPr sz="2800" spc="-35" dirty="0">
                <a:latin typeface="Microsoft Sans Serif"/>
                <a:cs typeface="Microsoft Sans Serif"/>
              </a:rPr>
              <a:t>стедикам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40" dirty="0">
                <a:latin typeface="Calibri"/>
                <a:cs typeface="Calibri"/>
              </a:rPr>
              <a:t>-</a:t>
            </a:r>
            <a:r>
              <a:rPr sz="2800" spc="-40" dirty="0">
                <a:latin typeface="Microsoft Sans Serif"/>
                <a:cs typeface="Microsoft Sans Serif"/>
              </a:rPr>
              <a:t>микрофон</a:t>
            </a:r>
            <a:r>
              <a:rPr sz="2800" spc="-40" dirty="0">
                <a:latin typeface="Calibri"/>
                <a:cs typeface="Calibri"/>
              </a:rPr>
              <a:t>-</a:t>
            </a:r>
            <a:r>
              <a:rPr sz="2800" spc="-40" dirty="0">
                <a:latin typeface="Microsoft Sans Serif"/>
                <a:cs typeface="Microsoft Sans Serif"/>
              </a:rPr>
              <a:t>петличка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30" dirty="0">
                <a:latin typeface="Calibri"/>
                <a:cs typeface="Calibri"/>
              </a:rPr>
              <a:t>-</a:t>
            </a:r>
            <a:r>
              <a:rPr sz="2800" spc="-30" dirty="0">
                <a:latin typeface="Microsoft Sans Serif"/>
                <a:cs typeface="Microsoft Sans Serif"/>
              </a:rPr>
              <a:t>кольцевая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лампа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Microsoft Sans Serif"/>
                <a:cs typeface="Microsoft Sans Serif"/>
              </a:rPr>
              <a:t>фон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308" y="3242499"/>
            <a:ext cx="4623216" cy="2881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108038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16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</a:t>
            </a:r>
            <a:r>
              <a:rPr sz="4000" spc="-19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г</a:t>
            </a:r>
            <a:r>
              <a:rPr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4000" spc="-16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spc="-5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</a:t>
            </a:r>
            <a:r>
              <a:rPr sz="4000" spc="-5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ы</a:t>
            </a:r>
            <a:r>
              <a:rPr sz="4000" spc="-16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spc="-4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х</a:t>
            </a:r>
            <a:r>
              <a:rPr sz="4000" spc="-8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4000" spc="-4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тим</a:t>
            </a:r>
            <a:r>
              <a:rPr sz="4000" spc="-16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spc="-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вид</a:t>
            </a:r>
            <a:r>
              <a:rPr sz="4000" spc="-13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е</a:t>
            </a:r>
            <a:r>
              <a:rPr sz="4000" spc="-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ть</a:t>
            </a:r>
            <a:r>
              <a:rPr sz="4000" spc="-16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в</a:t>
            </a:r>
            <a:r>
              <a:rPr sz="4000" spc="-16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spc="-2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па</a:t>
            </a:r>
            <a:r>
              <a:rPr sz="4000" spc="-1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sz="4000" spc="-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тнерах</a:t>
            </a:r>
            <a:r>
              <a:rPr sz="4000" spc="-16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4000" spc="-7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прое</a:t>
            </a:r>
            <a:r>
              <a:rPr sz="4000" spc="-2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sz="4000" spc="-4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sz="4000" spc="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а</a:t>
            </a:r>
            <a:r>
              <a:rPr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924" y="1295400"/>
            <a:ext cx="2734699" cy="20510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8977" y="1454137"/>
            <a:ext cx="2609849" cy="1752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4612"/>
            <a:ext cx="1752600" cy="1752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323975"/>
            <a:ext cx="2771775" cy="2181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1752600" cy="175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23" y="3986779"/>
            <a:ext cx="1835178" cy="1804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4142" r="31818" b="18519"/>
          <a:stretch/>
        </p:blipFill>
        <p:spPr>
          <a:xfrm>
            <a:off x="5562600" y="3651496"/>
            <a:ext cx="260604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395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Office Theme</vt:lpstr>
      <vt:lpstr>Детско-юношеский проект Верные Друзья </vt:lpstr>
      <vt:lpstr>Презентация PowerPoint</vt:lpstr>
      <vt:lpstr>Команда Проекта</vt:lpstr>
      <vt:lpstr>Актуальность </vt:lpstr>
      <vt:lpstr>Презентация PowerPoint</vt:lpstr>
      <vt:lpstr>обучающие курсы для выпускников детских домов</vt:lpstr>
      <vt:lpstr>Актуальные темы для обучающих курсов  по социализации</vt:lpstr>
      <vt:lpstr>Презентация PowerPoint</vt:lpstr>
      <vt:lpstr>Кого мы хотим видеть в партнерах проекта?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Хакатон шаблон.pptx</dc:title>
  <cp:lastModifiedBy>Павел</cp:lastModifiedBy>
  <cp:revision>10</cp:revision>
  <dcterms:created xsi:type="dcterms:W3CDTF">2022-03-12T08:10:56Z</dcterms:created>
  <dcterms:modified xsi:type="dcterms:W3CDTF">2022-03-20T14:10:11Z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