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6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1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C141-3AD5-4885-86EF-1A2A85612360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6CC4-98FB-4E38-BAA3-61E77FD1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ГБОУ ДО ЦРТДЮ «ПРЕСНЯ»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ВОЛОНТЁРСКИЙ ОТРЯД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61" y="150717"/>
            <a:ext cx="1421365" cy="19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21396" y="2249143"/>
            <a:ext cx="9964047" cy="293908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chemeClr val="tx1"/>
                </a:solidFill>
                <a:latin typeface="+mj-lt"/>
              </a:rPr>
              <a:t>Волонтерство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 — это отличный способ внести свой вклад в общество. Вы можете стать частью команды, которая организует мероприятия, обучает детей или помогает в реабилитации.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61" y="150717"/>
            <a:ext cx="1421365" cy="19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070289" y="2166006"/>
            <a:ext cx="5387009" cy="280283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027" y="691702"/>
            <a:ext cx="5387009" cy="280283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637" y="93469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НАША МИССИЯ:	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Мы стремимся развивать творческие способности детей и     юношества через искусство, поддержку и обучение.</a:t>
            </a:r>
            <a:endParaRPr lang="ru-RU" dirty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НАША ЦЕЛЬ: 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Пробуждение творческого потенциала, развитие навыков самовыражения, содействие социальной адаптации.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61" y="150717"/>
            <a:ext cx="1421365" cy="19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2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Основные направления работы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696" y="1829317"/>
            <a:ext cx="4408695" cy="84430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Мастер-классы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7548" y="2971800"/>
            <a:ext cx="5419724" cy="97403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Творческие выставки и конкурсы 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07495" y="4373215"/>
            <a:ext cx="6152321" cy="94422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Программы по развитию лидерских качеств.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61" y="150717"/>
            <a:ext cx="1421365" cy="19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можете помочь?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788" y="1869074"/>
            <a:ext cx="6008273" cy="214633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Присоединиться к волонтерскому отряду.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Предложить свои навыки (музыка, живопись, театр).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Пожертвования материалов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61" y="150717"/>
            <a:ext cx="1421365" cy="19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76928"/>
            <a:ext cx="10515600" cy="1325563"/>
          </a:xfrm>
        </p:spPr>
        <p:txBody>
          <a:bodyPr/>
          <a:lstStyle/>
          <a:p>
            <a:r>
              <a:rPr lang="ru-RU" dirty="0" smtClean="0"/>
              <a:t>Предложить свои навыки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8023" y="1702491"/>
            <a:ext cx="9208673" cy="39826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	 Если у вас есть творческие навыки, вы можете делиться ими с другими. Проведение мастер-классов или занятий по искусству может помочь людям развить свои таланты и повысить уверенность в себе.</a:t>
            </a:r>
          </a:p>
          <a:p>
            <a:r>
              <a:rPr lang="ru-RU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Что нужно сделать?</a:t>
            </a:r>
          </a:p>
          <a:p>
            <a:r>
              <a:rPr lang="ru-RU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Свяжитесь с нами и предложите свои услуги. Вы можете организовать занятия по музыке, живописи или театру.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3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605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Сбор макулатуры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" y="1690688"/>
            <a:ext cx="4001712" cy="3001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15" y="2366549"/>
            <a:ext cx="2802835" cy="373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57">
            <a:off x="8047380" y="2266921"/>
            <a:ext cx="3720497" cy="279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632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фондом «Артист»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71" y="1818862"/>
            <a:ext cx="2348120" cy="313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001">
            <a:off x="465546" y="3130826"/>
            <a:ext cx="3975652" cy="2981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29" y="2504661"/>
            <a:ext cx="4308173" cy="323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860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гуманитарной помощи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89" y="2275147"/>
            <a:ext cx="2781157" cy="3708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7" y="1757855"/>
            <a:ext cx="3711826" cy="2783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42" y="3517537"/>
            <a:ext cx="4085323" cy="3063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0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102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ГБОУ ДО ЦРТДЮ «ПРЕСНЯ»</vt:lpstr>
      <vt:lpstr>Презентация PowerPoint</vt:lpstr>
      <vt:lpstr>Презентация PowerPoint</vt:lpstr>
      <vt:lpstr> Основные направления работы </vt:lpstr>
      <vt:lpstr>Как вы можете помочь?</vt:lpstr>
      <vt:lpstr>Предложить свои навыки </vt:lpstr>
      <vt:lpstr>Сбор макулатуры  </vt:lpstr>
      <vt:lpstr>Взаимодействие с фондом «Артист»</vt:lpstr>
      <vt:lpstr>Сбор гуманитарной помощи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ДО ЦРТДЮ «ПРЕСНЯ»</dc:title>
  <dc:creator>Nikidashina@outlook.com</dc:creator>
  <cp:lastModifiedBy>Nikidashina@outlook.com</cp:lastModifiedBy>
  <cp:revision>6</cp:revision>
  <dcterms:created xsi:type="dcterms:W3CDTF">2024-09-04T12:53:52Z</dcterms:created>
  <dcterms:modified xsi:type="dcterms:W3CDTF">2024-09-04T13:42:35Z</dcterms:modified>
</cp:coreProperties>
</file>