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6" r:id="rId3"/>
    <p:sldId id="289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5" r:id="rId13"/>
    <p:sldId id="326" r:id="rId14"/>
    <p:sldId id="324" r:id="rId15"/>
    <p:sldId id="31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C5FC5-C57C-441B-9C9F-D6E7EB1A00BF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57FDB-48A8-426A-9EF7-27D3584379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73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rybinsk.zapobedu" TargetMode="External"/><Relationship Id="rId2" Type="http://schemas.openxmlformats.org/officeDocument/2006/relationships/hyperlink" Target="https://vk.com/rybinskvolon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2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6582" y="188640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Волонтерский корпус города Рыбинска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Маша\Desktop\572f518edc9fe15490d696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26" y="0"/>
            <a:ext cx="9161616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57" y="1653194"/>
            <a:ext cx="4787855" cy="319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491" y="5117782"/>
            <a:ext cx="8607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нас одним добрым делом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 не заканчивается!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1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42876"/>
            <a:ext cx="669674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«Вам, родные»</a:t>
            </a:r>
            <a:endParaRPr lang="ru-RU" sz="28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879" y="1857713"/>
            <a:ext cx="8424936" cy="4111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Обмен\ЛОГОТИП МЦ Максимум\1-02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42876"/>
            <a:ext cx="1285884" cy="1285884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862"/>
            <a:ext cx="1533258" cy="1181087"/>
          </a:xfrm>
          <a:prstGeom prst="rect">
            <a:avLst/>
          </a:prstGeom>
        </p:spPr>
      </p:pic>
      <p:pic>
        <p:nvPicPr>
          <p:cNvPr id="18" name="Picture 2" descr="C:\Users\Маша\Desktop\572f518edc9fe15490d696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5402"/>
            <a:ext cx="9161616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49" y="1556792"/>
            <a:ext cx="2562774" cy="34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96" y="2893544"/>
            <a:ext cx="2690224" cy="3586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248427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10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2876"/>
            <a:ext cx="6508714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«Мобильные бригады помощи ветеранам и инвалидам Великой отечественной войны»</a:t>
            </a:r>
            <a:endParaRPr lang="ru-RU" sz="28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879" y="1857713"/>
            <a:ext cx="8424936" cy="4111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Обмен\ЛОГОТИП МЦ Максимум\1-02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42876"/>
            <a:ext cx="1285884" cy="1285884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862"/>
            <a:ext cx="1533258" cy="1181087"/>
          </a:xfrm>
          <a:prstGeom prst="rect">
            <a:avLst/>
          </a:prstGeom>
        </p:spPr>
      </p:pic>
      <p:pic>
        <p:nvPicPr>
          <p:cNvPr id="18" name="Picture 2" descr="C:\Users\Маша\Desktop\572f518edc9fe15490d696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4249" y="0"/>
            <a:ext cx="9161616" cy="68580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6" y="2924944"/>
            <a:ext cx="2736304" cy="364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02926"/>
            <a:ext cx="3160297" cy="3670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51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2876"/>
            <a:ext cx="6508714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программа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«Крепкая семья – сильная Россия»</a:t>
            </a:r>
            <a:endParaRPr lang="ru-RU" sz="28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879" y="1857713"/>
            <a:ext cx="8424936" cy="4111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Обмен\ЛОГОТИП МЦ Максимум\1-02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42876"/>
            <a:ext cx="1285884" cy="1285884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862"/>
            <a:ext cx="1533258" cy="1181087"/>
          </a:xfrm>
          <a:prstGeom prst="rect">
            <a:avLst/>
          </a:prstGeom>
        </p:spPr>
      </p:pic>
      <p:pic>
        <p:nvPicPr>
          <p:cNvPr id="18" name="Picture 2" descr="C:\Users\Маша\Desktop\572f518edc9fe15490d696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82" y="0"/>
            <a:ext cx="9161616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8" y="1872944"/>
            <a:ext cx="2787222" cy="3716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635134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98719"/>
            <a:ext cx="3423037" cy="256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09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508714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Социально-добровольческий проект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«Пространство тепла»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879" y="1857713"/>
            <a:ext cx="8424936" cy="4111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Обмен\ЛОГОТИП МЦ Максимум\1-02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42876"/>
            <a:ext cx="1285884" cy="1285884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862"/>
            <a:ext cx="1533258" cy="1181087"/>
          </a:xfrm>
          <a:prstGeom prst="rect">
            <a:avLst/>
          </a:prstGeom>
        </p:spPr>
      </p:pic>
      <p:pic>
        <p:nvPicPr>
          <p:cNvPr id="18" name="Picture 2" descr="C:\Users\Маша\Desktop\572f518edc9fe15490d696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0816" y="0"/>
            <a:ext cx="9161616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2491216" cy="2247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957134"/>
            <a:ext cx="3888432" cy="259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65983"/>
            <a:ext cx="2304255" cy="3072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09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2876"/>
            <a:ext cx="6508714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Волонтерский фестиваль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добрых слов к добрым делам»</a:t>
            </a:r>
            <a:endParaRPr lang="ru-RU" sz="28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879" y="1857713"/>
            <a:ext cx="8424936" cy="4111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Обмен\ЛОГОТИП МЦ Максимум\1-02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42876"/>
            <a:ext cx="1285884" cy="1285884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862"/>
            <a:ext cx="1533258" cy="1181087"/>
          </a:xfrm>
          <a:prstGeom prst="rect">
            <a:avLst/>
          </a:prstGeom>
        </p:spPr>
      </p:pic>
      <p:pic>
        <p:nvPicPr>
          <p:cNvPr id="18" name="Picture 2" descr="C:\Users\Маша\Desktop\572f518edc9fe15490d696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0"/>
            <a:ext cx="9161616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7" y="1988840"/>
            <a:ext cx="3390748" cy="2259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464496"/>
            <a:ext cx="3416643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85" y="1988840"/>
            <a:ext cx="3390748" cy="2259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25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581212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Мы волонтеры города Рыбинска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28215"/>
            <a:ext cx="8530004" cy="4320480"/>
          </a:xfrm>
        </p:spPr>
        <p:txBody>
          <a:bodyPr>
            <a:noAutofit/>
          </a:bodyPr>
          <a:lstStyle/>
          <a:p>
            <a:pPr marL="0" lvl="0" indent="442913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деятельности ведётся в группах в социальной сети «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442913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vk.com/rybinskvolonter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42913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vk.com/rybinsk.zapobedu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42913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42913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Обмен\ЛОГОТИП МЦ Максимум\1-02-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142876"/>
            <a:ext cx="1285884" cy="128588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285728"/>
            <a:ext cx="1428760" cy="1100592"/>
          </a:xfrm>
          <a:prstGeom prst="rect">
            <a:avLst/>
          </a:prstGeom>
        </p:spPr>
      </p:pic>
      <p:pic>
        <p:nvPicPr>
          <p:cNvPr id="13" name="Picture 2" descr="C:\Users\Маша\Desktop\572f518edc9fe15490d6963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7616" y="0"/>
            <a:ext cx="916161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13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158" y="288406"/>
            <a:ext cx="648072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Мы волонтеры города Рыбинска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682926"/>
            <a:ext cx="5616624" cy="48064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1200 волонтеров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Обмен\ЛОГОТИП МЦ Максимум\1-02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142876"/>
            <a:ext cx="1285884" cy="128588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9" y="256604"/>
            <a:ext cx="836159" cy="10584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96952"/>
            <a:ext cx="1780350" cy="1371425"/>
          </a:xfrm>
          <a:prstGeom prst="rect">
            <a:avLst/>
          </a:prstGeom>
        </p:spPr>
      </p:pic>
      <p:pic>
        <p:nvPicPr>
          <p:cNvPr id="11" name="Picture 2" descr="http://centrr67.beget.tech/wp-content/uploads/2017/01/1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r="9789"/>
          <a:stretch/>
        </p:blipFill>
        <p:spPr bwMode="auto">
          <a:xfrm>
            <a:off x="571472" y="1714488"/>
            <a:ext cx="2376264" cy="90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/>
          <a:srcRect t="15055" b="48515"/>
          <a:stretch/>
        </p:blipFill>
        <p:spPr>
          <a:xfrm>
            <a:off x="683568" y="4725144"/>
            <a:ext cx="1727019" cy="1368521"/>
          </a:xfrm>
          <a:prstGeom prst="rect">
            <a:avLst/>
          </a:prstGeom>
        </p:spPr>
      </p:pic>
      <p:pic>
        <p:nvPicPr>
          <p:cNvPr id="16" name="Picture 2" descr="C:\Users\Маша\Desktop\572f518edc9fe15490d6963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8219"/>
            <a:ext cx="9161616" cy="6858000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4427984" y="2168577"/>
            <a:ext cx="1656184" cy="5403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84168" y="2168577"/>
            <a:ext cx="1512168" cy="5403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084168" y="2168577"/>
            <a:ext cx="0" cy="6843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64288" y="2759334"/>
            <a:ext cx="1435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работающая молодежь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8104" y="2882444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60 % 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07904" y="2867893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25 % школьники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355976" y="3467219"/>
            <a:ext cx="1512168" cy="609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8" idx="2"/>
          </p:cNvCxnSpPr>
          <p:nvPr/>
        </p:nvCxnSpPr>
        <p:spPr>
          <a:xfrm flipH="1">
            <a:off x="6445418" y="3590331"/>
            <a:ext cx="1436530" cy="4867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156176" y="3579884"/>
            <a:ext cx="0" cy="569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49738" y="4335039"/>
            <a:ext cx="2497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60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3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9674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мероприятия волонтеров города Рыбинска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НаШествие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Дедов Морозов 2019</a:t>
            </a:r>
            <a:endParaRPr lang="ru-RU" sz="28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879" y="1857713"/>
            <a:ext cx="8424936" cy="4111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Обмен\ЛОГОТИП МЦ Максимум\1-02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42876"/>
            <a:ext cx="1285884" cy="1285884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862"/>
            <a:ext cx="1533258" cy="1181087"/>
          </a:xfrm>
          <a:prstGeom prst="rect">
            <a:avLst/>
          </a:prstGeom>
        </p:spPr>
      </p:pic>
      <p:pic>
        <p:nvPicPr>
          <p:cNvPr id="18" name="Picture 2" descr="C:\Users\Маша\Desktop\572f518edc9fe15490d696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0816" y="0"/>
            <a:ext cx="9161616" cy="685800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60682"/>
            <a:ext cx="3903473" cy="2927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5"/>
            <a:ext cx="3960440" cy="293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082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9674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мероприятия волонтеров города Рыбинска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XIII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Деминский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лыжный марафон</a:t>
            </a:r>
            <a:endParaRPr lang="ru-RU" sz="28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879" y="1857713"/>
            <a:ext cx="8424936" cy="4111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Обмен\ЛОГОТИП МЦ Максимум\1-02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42876"/>
            <a:ext cx="1285884" cy="1285884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862"/>
            <a:ext cx="1533258" cy="1181087"/>
          </a:xfrm>
          <a:prstGeom prst="rect">
            <a:avLst/>
          </a:prstGeom>
        </p:spPr>
      </p:pic>
      <p:pic>
        <p:nvPicPr>
          <p:cNvPr id="18" name="Picture 2" descr="C:\Users\Маша\Desktop\572f518edc9fe15490d696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7" y="0"/>
            <a:ext cx="9161616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28" y="1789224"/>
            <a:ext cx="3597587" cy="239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87951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09" y="4343657"/>
            <a:ext cx="2859765" cy="21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46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9674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мероприятия волонтеров города Рыбинска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Полумарафон «Великий хлебный путь»</a:t>
            </a:r>
            <a:endParaRPr lang="ru-RU" sz="28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879" y="1857713"/>
            <a:ext cx="8424936" cy="4111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Обмен\ЛОГОТИП МЦ Максимум\1-02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42876"/>
            <a:ext cx="1285884" cy="1285884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862"/>
            <a:ext cx="1533258" cy="1181087"/>
          </a:xfrm>
          <a:prstGeom prst="rect">
            <a:avLst/>
          </a:prstGeom>
        </p:spPr>
      </p:pic>
      <p:pic>
        <p:nvPicPr>
          <p:cNvPr id="18" name="Picture 2" descr="C:\Users\Маша\Desktop\572f518edc9fe15490d696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1147" y="0"/>
            <a:ext cx="9161616" cy="68580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83" y="4126602"/>
            <a:ext cx="3458435" cy="2304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3101016" cy="232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48880"/>
            <a:ext cx="2523666" cy="2230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55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9674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мероприятия волонтеров города Рыбинска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«Детям заботу взрослых»</a:t>
            </a:r>
            <a:endParaRPr lang="ru-RU" sz="28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879" y="1857713"/>
            <a:ext cx="8424936" cy="4111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Обмен\ЛОГОТИП МЦ Максимум\1-02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42876"/>
            <a:ext cx="1285884" cy="1285884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862"/>
            <a:ext cx="1533258" cy="1181087"/>
          </a:xfrm>
          <a:prstGeom prst="rect">
            <a:avLst/>
          </a:prstGeom>
        </p:spPr>
      </p:pic>
      <p:pic>
        <p:nvPicPr>
          <p:cNvPr id="18" name="Picture 2" descr="C:\Users\Маша\Desktop\572f518edc9fe15490d696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811" y="0"/>
            <a:ext cx="9161616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365104"/>
            <a:ext cx="334968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334968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2278598"/>
            <a:ext cx="334968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52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9674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мероприятия волонтеров города Рыбинска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«Вам, любимые»</a:t>
            </a:r>
            <a:endParaRPr lang="ru-RU" sz="28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879" y="1857713"/>
            <a:ext cx="8424936" cy="4111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Обмен\ЛОГОТИП МЦ Максимум\1-02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42876"/>
            <a:ext cx="1285884" cy="1285884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862"/>
            <a:ext cx="1533258" cy="1181087"/>
          </a:xfrm>
          <a:prstGeom prst="rect">
            <a:avLst/>
          </a:prstGeom>
        </p:spPr>
      </p:pic>
      <p:pic>
        <p:nvPicPr>
          <p:cNvPr id="18" name="Picture 2" descr="C:\Users\Маша\Desktop\572f518edc9fe15490d696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6648"/>
            <a:ext cx="9161616" cy="68580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84" y="2077219"/>
            <a:ext cx="3252328" cy="216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244591"/>
            <a:ext cx="3419872" cy="227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2037207"/>
            <a:ext cx="3312369" cy="2207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162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42876"/>
            <a:ext cx="669674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«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МыВместе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879" y="1857713"/>
            <a:ext cx="8424936" cy="4111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Обмен\ЛОГОТИП МЦ Максимум\1-02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42876"/>
            <a:ext cx="1285884" cy="1285884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862"/>
            <a:ext cx="1533258" cy="1181087"/>
          </a:xfrm>
          <a:prstGeom prst="rect">
            <a:avLst/>
          </a:prstGeom>
        </p:spPr>
      </p:pic>
      <p:pic>
        <p:nvPicPr>
          <p:cNvPr id="18" name="Picture 2" descr="C:\Users\Маша\Desktop\572f518edc9fe15490d696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6" y="0"/>
            <a:ext cx="9161616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30" y="1764429"/>
            <a:ext cx="2676264" cy="35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56" y="2708920"/>
            <a:ext cx="2627411" cy="3503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75" y="1751591"/>
            <a:ext cx="2627411" cy="3503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4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42876"/>
            <a:ext cx="669674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«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МыВместе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879" y="1857713"/>
            <a:ext cx="8424936" cy="4111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Обмен\ЛОГОТИП МЦ Максимум\1-02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42876"/>
            <a:ext cx="1285884" cy="1285884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862"/>
            <a:ext cx="1533258" cy="1181087"/>
          </a:xfrm>
          <a:prstGeom prst="rect">
            <a:avLst/>
          </a:prstGeom>
        </p:spPr>
      </p:pic>
      <p:pic>
        <p:nvPicPr>
          <p:cNvPr id="18" name="Picture 2" descr="C:\Users\Маша\Desktop\572f518edc9fe15490d696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6" y="0"/>
            <a:ext cx="9161616" cy="68580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06" y="1772815"/>
            <a:ext cx="3039250" cy="4052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64904"/>
            <a:ext cx="5040560" cy="3769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093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2028</TotalTime>
  <Words>70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Мы волонтеры города Рыбинска</vt:lpstr>
      <vt:lpstr>Крупные мероприятия волонтеров города Рыбинска НаШествие Дедов Морозов 2019</vt:lpstr>
      <vt:lpstr>Крупные мероприятия волонтеров города Рыбинска XIII Деминский лыжный марафон</vt:lpstr>
      <vt:lpstr> Крупные мероприятия волонтеров города Рыбинска Полумарафон «Великий хлебный путь»</vt:lpstr>
      <vt:lpstr> Крупные мероприятия волонтеров города Рыбинска Акция «Детям заботу взрослых»</vt:lpstr>
      <vt:lpstr> Крупные мероприятия волонтеров города Рыбинска Акция «Вам, любимые»</vt:lpstr>
      <vt:lpstr>Всероссийская акция «МыВместе»</vt:lpstr>
      <vt:lpstr>Всероссийская акция «МыВместе»</vt:lpstr>
      <vt:lpstr>Всероссийская акция  «Вам, родные»</vt:lpstr>
      <vt:lpstr>   Всероссийская акция  «Мобильные бригады помощи ветеранам и инвалидам Великой отечественной войны»</vt:lpstr>
      <vt:lpstr> Комплексная программа  «Крепкая семья – сильная Россия»</vt:lpstr>
      <vt:lpstr>  Социально-добровольческий проект «Пространство тепла»  </vt:lpstr>
      <vt:lpstr> Волонтерский фестиваль  «От добрых слов к добрым делам»</vt:lpstr>
      <vt:lpstr>Мы волонтеры города Рыбинска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ВОВЛЕЧЕНИЯ МОЛОДЕЖИ  В ВОЛОНТЕРСКУЮ (ДОБРОВОЛЬЧЕСКУЮ) ДЕЯТЕЛЬНОСТЬ НА ТЕРРИТОРИИ ЯРОСЛАВСКОЙ ОБЛАСТИ</dc:title>
  <dc:creator>Оля</dc:creator>
  <cp:lastModifiedBy>USR</cp:lastModifiedBy>
  <cp:revision>182</cp:revision>
  <dcterms:created xsi:type="dcterms:W3CDTF">2015-09-14T05:48:59Z</dcterms:created>
  <dcterms:modified xsi:type="dcterms:W3CDTF">2023-01-27T11:00:06Z</dcterms:modified>
</cp:coreProperties>
</file>