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GCrownStyle" panose="020B0604020202020204"/>
      <p:italic r:id="rId29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66"/>
    <a:srgbClr val="FFFFFF"/>
    <a:srgbClr val="009900"/>
    <a:srgbClr val="FFFF99"/>
    <a:srgbClr val="003366"/>
    <a:srgbClr val="66FF66"/>
    <a:srgbClr val="404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243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8153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687C-8915-4158-9027-72A52038F12F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DC2D-84EA-41EB-AAF3-51FED1190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7C90-EB0E-43EA-BEEB-BE7ACB45F2D3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D02C-12AC-474D-9302-BD4F7D461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67476-25BB-4418-838D-D9B7C482F5BB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8FA75-9AFB-45C4-B63D-9DFA09D6B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29A1A-F6BF-40A8-8245-009293766C76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982-E7FA-4F0D-914A-8290C8DB84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A8D7E-82D5-4C62-8353-AECCB1763A3E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19640-AFFC-42F7-AF4C-8BBD741E4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1FF04-8601-45B3-AFBC-AE38AA60A1BE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91CF-6ACB-49C4-B19E-1EA9CD9F0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92A99-4DCD-4CD7-AD03-23C35B310945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EA58-E7EA-401F-A575-1E6A8E76D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7FBE-A168-421F-9EE9-8A295F0A5CA0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0047-8140-4835-A6FC-BFD10D81F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4DEE-6EBA-46A1-AD0A-3FCE89CC2E14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30A4-8125-474E-8D18-EA72A5C46E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0ABA8-5040-4010-B6E5-CC0128E7ED02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6F05A-6CC0-4C1A-A85C-DF2CDF55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CD45-8B24-4820-98DD-308827C775B9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53EFF-B447-4C55-9F50-F8276C035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/>
              <a:pPr>
                <a:defRPr/>
              </a:pPr>
              <a:t>18.11.2025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83049E3-6B97-48C4-A94A-03A991754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51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11.png"/><Relationship Id="rId10" Type="http://schemas.openxmlformats.org/officeDocument/2006/relationships/image" Target="../media/image33.gif"/><Relationship Id="rId4" Type="http://schemas.openxmlformats.org/officeDocument/2006/relationships/slide" Target="slide2.xml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0.jpe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1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2.jpe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5.xml"/><Relationship Id="rId18" Type="http://schemas.openxmlformats.org/officeDocument/2006/relationships/slide" Target="slide17.xml"/><Relationship Id="rId3" Type="http://schemas.openxmlformats.org/officeDocument/2006/relationships/slide" Target="slide3.xml"/><Relationship Id="rId21" Type="http://schemas.openxmlformats.org/officeDocument/2006/relationships/slide" Target="slide22.xml"/><Relationship Id="rId7" Type="http://schemas.openxmlformats.org/officeDocument/2006/relationships/slide" Target="slide10.xml"/><Relationship Id="rId12" Type="http://schemas.openxmlformats.org/officeDocument/2006/relationships/slide" Target="slide12.xml"/><Relationship Id="rId17" Type="http://schemas.openxmlformats.org/officeDocument/2006/relationships/slide" Target="slide14.xml"/><Relationship Id="rId2" Type="http://schemas.openxmlformats.org/officeDocument/2006/relationships/notesSlide" Target="../notesSlides/notesSlide1.xml"/><Relationship Id="rId16" Type="http://schemas.openxmlformats.org/officeDocument/2006/relationships/slide" Target="slide18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6.xml"/><Relationship Id="rId5" Type="http://schemas.openxmlformats.org/officeDocument/2006/relationships/slide" Target="slide5.xml"/><Relationship Id="rId15" Type="http://schemas.openxmlformats.org/officeDocument/2006/relationships/slide" Target="slide20.xml"/><Relationship Id="rId10" Type="http://schemas.openxmlformats.org/officeDocument/2006/relationships/slide" Target="slide9.xml"/><Relationship Id="rId19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7.xml"/><Relationship Id="rId14" Type="http://schemas.openxmlformats.org/officeDocument/2006/relationships/slide" Target="slide11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slide" Target="slide2.xml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11.png"/><Relationship Id="rId10" Type="http://schemas.openxmlformats.org/officeDocument/2006/relationships/image" Target="../media/image27.jpeg"/><Relationship Id="rId4" Type="http://schemas.openxmlformats.org/officeDocument/2006/relationships/slide" Target="slide2.xml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13" y="428625"/>
            <a:ext cx="59309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lt"/>
              </a:rPr>
              <a:t>Интерактивная игра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5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6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4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8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9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 dirty="0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7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9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435</Words>
  <Application>Microsoft Office PowerPoint</Application>
  <PresentationFormat>Экран (16:9)</PresentationFormat>
  <Paragraphs>118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AGCrownStyle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ACER i3</cp:lastModifiedBy>
  <cp:revision>237</cp:revision>
  <dcterms:created xsi:type="dcterms:W3CDTF">2017-04-14T14:08:30Z</dcterms:created>
  <dcterms:modified xsi:type="dcterms:W3CDTF">2025-11-18T03:37:55Z</dcterms:modified>
</cp:coreProperties>
</file>