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7" r:id="rId3"/>
    <p:sldId id="271" r:id="rId4"/>
    <p:sldId id="266" r:id="rId5"/>
    <p:sldId id="268" r:id="rId6"/>
    <p:sldId id="260" r:id="rId7"/>
    <p:sldId id="265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85708846968027E-2"/>
          <c:y val="5.0111645844064474E-2"/>
          <c:w val="0.6135321199645305"/>
          <c:h val="0.77798194981702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опрошено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200</a:t>
                    </a:r>
                    <a:endParaRPr lang="ru-RU" sz="2000" b="1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Преподаватели колледжа</c:v>
                </c:pt>
                <c:pt idx="1">
                  <c:v>Студенты колледжа</c:v>
                </c:pt>
                <c:pt idx="2">
                  <c:v>Сотрудники колледжа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200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0.25543058347052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198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Преподаватели колледжа</c:v>
                </c:pt>
                <c:pt idx="1">
                  <c:v>Студенты колледжа</c:v>
                </c:pt>
                <c:pt idx="2">
                  <c:v>Сотрудники колледжа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198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Против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Преподаватели колледжа</c:v>
                </c:pt>
                <c:pt idx="1">
                  <c:v>Студенты колледжа</c:v>
                </c:pt>
                <c:pt idx="2">
                  <c:v>Сотрудники колледжа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Воздержались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1"/>
              <c:layout>
                <c:manualLayout>
                  <c:x val="-1.5185444165871928E-3"/>
                  <c:y val="1.6033572027350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0688837603902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Преподаватели колледжа</c:v>
                </c:pt>
                <c:pt idx="1">
                  <c:v>Студенты колледжа</c:v>
                </c:pt>
                <c:pt idx="2">
                  <c:v>Сотрудники колледжа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15616"/>
        <c:axId val="43454400"/>
      </c:barChart>
      <c:catAx>
        <c:axId val="152815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3454400"/>
        <c:crosses val="autoZero"/>
        <c:auto val="1"/>
        <c:lblAlgn val="ctr"/>
        <c:lblOffset val="100"/>
        <c:noMultiLvlLbl val="0"/>
      </c:catAx>
      <c:valAx>
        <c:axId val="4345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5281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37507903605191"/>
          <c:y val="0.2448753280839894"/>
          <c:w val="0.27862492096394836"/>
          <c:h val="0.55828813633502039"/>
        </c:manualLayout>
      </c:layout>
      <c:overlay val="0"/>
      <c:txPr>
        <a:bodyPr/>
        <a:lstStyle/>
        <a:p>
          <a:pPr>
            <a:defRPr sz="20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60872-CF79-44D3-A7E5-02B70BD6555B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0D44-DF0F-4F3C-B86B-BD46184F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01008"/>
            <a:ext cx="8496944" cy="30243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и обустройство детской спортивной игровой площадки при школе в деревне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Калашур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74.userapi.com/impg/ZGHKpDuSg_igYQgXQf-QD1KGzvKkA8yNn-_GQg/9eLM7bymnZc.jpg?size=1280x960&amp;quality=95&amp;sign=273910c3db5102f5b951f2637966c2d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564904"/>
            <a:ext cx="842493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Корт «Студенческий  Бросок»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7306" y="5792592"/>
            <a:ext cx="554461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Участник проекта:  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Костенко </a:t>
            </a:r>
            <a:r>
              <a:rPr lang="ru-RU" sz="3200" dirty="0">
                <a:solidFill>
                  <a:srgbClr val="7030A0"/>
                </a:solidFill>
              </a:rPr>
              <a:t>Диана Витальевна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СПАСИБО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74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- Корт «Студенческий Бросок»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решение проблемы недостаточной доступности спортивных площадок для занятий баскетболом и другими видами спорта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городе Ровеньки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ближайших поселках нет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оборудованных мест для занятий спортом, что приводит к уменьшению активности среди молодежи и населения в целом. Проект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Корт «Студенческий Бросок»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создать удобное и доступное пространство для занятий спортом, способствуя здоровому образу жизни и развитию спортивных навыков у людей всех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возрастов</a:t>
            </a:r>
          </a:p>
          <a:p>
            <a:pPr fontAlgn="base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недостаточной доступности спортивных площадок для занятий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баскетболом, волейболом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другими видами спорта актуальна для широкой целевой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аудитории.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Студенты.: Для молодежи важно иметь возможность заниматься спортом, развивать свои спортивные навыки и поддерживать здоровый образ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 и подростки: многие дети и подростки испытывают недостаток мест для активного времяпровождения и занятий спортом, что может привести к ухудшению физической формы и здоровья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Взрослая аудитория: многие взрослые также ценят возможность заниматься спортом на открытых площадках, чтобы поддерживать форму, расслабиться и социализироваться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Местные сообщества: 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доступности спортивных площадок способствует формированию здоровых и активных сообществ, способствует социализации и укреплению связей между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жителями.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Результаты опроса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1925708"/>
              </p:ext>
            </p:extLst>
          </p:nvPr>
        </p:nvGraphicFramePr>
        <p:xfrm>
          <a:off x="428596" y="1571612"/>
          <a:ext cx="83632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17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Важность </a:t>
            </a:r>
            <a:r>
              <a:rPr lang="ru-RU" sz="8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спортивной площадки:</a:t>
            </a:r>
            <a:endParaRPr lang="ru-RU" sz="8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pPr indent="-432000"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Исследования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показывают, что доступ к спортивным площадкам и объектам способствует увеличению физической активности среди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подростков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 взрослых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indent="-432000" algn="just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Отсутствие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общественных спортивных площадок может привести к увеличению числа людей, ведущих малоподвижный образ жизни, что негативно сказывается на здоровье населения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indent="-432000" algn="just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Создание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волейбольных и баскетбольных площадок способствует развитию спортивной культуры в обществе, способствует социализации и формированию командного духа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indent="-432000" algn="just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Доступ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к спортивным объектам может повысить интерес к занятиям спортом у молодежи и поддержать их здоровый образ жизни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indent="-43200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В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целом, развитие инфраструктуры для волейбола и баскетбола имеет положительное воздействие на общественное здоровье и благополучие, поэтому важно обеспечить доступность спортивных площадок для всех желающих заниматься этими видами спорта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комфортных условий жизнедеятельности  на территории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 «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Лутохинское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1.Создание условий для занятия спортом подрастающего поколения;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2.Создание благоприятных инфраструктурных условий на территории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Лутохинского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3.Активизация участия граждан, проживающих в сельской местности, в реализации общественно значимых проектов.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56992"/>
            <a:ext cx="8712968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8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448926"/>
            <a:ext cx="3799568" cy="2770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116632"/>
            <a:ext cx="83529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новой спортивной площадки;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к повышению мотивации и регулярным занятиям физической культурой и спортом учащихся, молодежи и жителей города;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-Улучшение состояния здоровья населения за счет повышения доступности и качества занятий физической культурой и спортом для предупреждения заболеваний, поддержания высокой работоспособности;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-Повысит роль физкультуры и спорта в деле профилактики правонарушений, преодоления распространения наркомании и алкоголизма;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-Привлечение учащихся, молодежь и жителей города к активному участию в спортивно-оздоровительных мероприятиях;</a:t>
            </a:r>
          </a:p>
        </p:txBody>
      </p:sp>
      <p:pic>
        <p:nvPicPr>
          <p:cNvPr id="2050" name="Picture 2" descr="https://sun9-20.userapi.com/impg/gH7pjpr_HFb8ZpknPsjmb7IixqtBH5CYGbZ0DQ/yRL6aXI0dOY.jpg?size=1280x960&amp;quality=95&amp;sign=8333e710292bab8eab1e3493a5c4cfb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312368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решению проблемы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Многофункциональная спортивная площадка, представляет собой открытое плоскостное сооружение размером 20,0 х 30,0 м, предназначена для игр и занятий спортом населения на любительском уровне. На площадке предполагается возможность проведения игр в баскетбол, волейбол и мини-футбол, предусматривается сборно-разборное спортивное оборудование. Размещается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 Ровеньковского технико-экономического колледжа.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Picture 2" descr="https://fs00.infourok.ru/images/doc/202/230560/hello_html_m594d39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1044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Несоблюдение правил игры является нарушением. Наказанием за нарушение является вбрасывание, которое выполняет команда, не нарушившая правил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4563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26064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Виды работ для осуществления проекта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основания площадки для укладки специального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травмобезопасного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покрытия. (бетон, асфальт)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Укладка специального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травмобезопасного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покрытия из резиновой крошки (цвета красный, зеленый). Водопроницаемое.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свойствами данного покрытия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 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 круглый год при любой погоде; поверхность покрытия остаётся нескользящей даже после дождя; обеспечивает хороший отскок мяча; обладает высоким игровым комфортом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травмобезопасностью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выдерживает ударные нагрузки; не подвергается деформации;. не имеет швов и трещин; на покрытие легко наносится разметка; в зимнее время на спортивную площадку можно заливать каток; но самым важнейшим преимуществом покрытия является его водопроницаемость, что очень важно для открытых спортивных объектов.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сетчатого антивандального ограждения спортивной площадки высотой до 2 метров.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4. </a:t>
            </a:r>
            <a:r>
              <a:rPr lang="ru-RU" b="1" dirty="0"/>
              <a:t>Нанесение спортивной разметки</a:t>
            </a:r>
            <a:r>
              <a:rPr lang="ru-RU" dirty="0"/>
              <a:t>. </a:t>
            </a:r>
          </a:p>
          <a:p>
            <a:r>
              <a:rPr lang="ru-RU" sz="3600" dirty="0"/>
              <a:t>Спортивная разметка наносится специальной разметочной краской белого цвета, толщина линий 5 см.; </a:t>
            </a:r>
          </a:p>
          <a:p>
            <a:r>
              <a:rPr lang="ru-RU" dirty="0"/>
              <a:t>5. </a:t>
            </a:r>
            <a:r>
              <a:rPr lang="ru-RU" b="1" dirty="0"/>
              <a:t>Спортивное оборудование.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для игры в баскетбол,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стритбол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/>
              <a:t>1. Баскетбольный щит изготовлен из цельного листа влагостойкой</a:t>
            </a:r>
          </a:p>
          <a:p>
            <a:r>
              <a:rPr lang="ru-RU" dirty="0"/>
              <a:t>фанеры размером 1800х1050 мм и толщиной 21 мм с нанесением разметки;</a:t>
            </a:r>
          </a:p>
          <a:p>
            <a:r>
              <a:rPr lang="ru-RU" dirty="0"/>
              <a:t>2. Стойка крепления баскетбольного щита устанавливается за</a:t>
            </a:r>
          </a:p>
          <a:p>
            <a:r>
              <a:rPr lang="ru-RU" dirty="0"/>
              <a:t>пределами игровой баскетбольной зоны с выносом к центру поля на 2,2м и</a:t>
            </a:r>
          </a:p>
          <a:p>
            <a:r>
              <a:rPr lang="ru-RU" dirty="0"/>
              <a:t>выполнена из профильной трубы 140х140х4мм, покрытой порошковой эмалью;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для игры в мини-футбол:</a:t>
            </a:r>
          </a:p>
          <a:p>
            <a:r>
              <a:rPr lang="ru-RU" dirty="0"/>
              <a:t>1. Мини-футбольные ворота размером 3,0х2,0х0,5м изготовлены из</a:t>
            </a:r>
          </a:p>
          <a:p>
            <a:r>
              <a:rPr lang="ru-RU" dirty="0"/>
              <a:t>профильной трубы 80х40х3мм (рама) и 40х20х2-3мм (задняя часть). Вся</a:t>
            </a:r>
          </a:p>
          <a:p>
            <a:r>
              <a:rPr lang="ru-RU" dirty="0"/>
              <a:t>конструкция покрыта порошковой эмалью белого цвета, на раму ворот нанесена</a:t>
            </a:r>
          </a:p>
          <a:p>
            <a:r>
              <a:rPr lang="ru-RU" dirty="0"/>
              <a:t>черная разметка;</a:t>
            </a:r>
          </a:p>
          <a:p>
            <a:r>
              <a:rPr lang="ru-RU" dirty="0"/>
              <a:t>2. Сетка белого цвета, толщина нити не менее 2,2мм;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0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Оборудование для игры в волейбол:</a:t>
            </a:r>
          </a:p>
          <a:p>
            <a:r>
              <a:rPr lang="ru-RU" sz="2200" dirty="0">
                <a:latin typeface="ArialMT"/>
              </a:rPr>
              <a:t>1. Сетка белого цвета, толщина нити не менее 2мм;</a:t>
            </a:r>
          </a:p>
          <a:p>
            <a:r>
              <a:rPr lang="ru-RU" sz="2200" dirty="0">
                <a:latin typeface="ArialMT"/>
              </a:rPr>
              <a:t>2. Система натягивания сетки при помощи талрепа, изготовленного из углеродистой стали.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стоимость проекта от 1200000 до 1400000 руб.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901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817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Создание и обустройство детской спортивной игровой площадки при школе в деревне Калашур.</vt:lpstr>
      <vt:lpstr>Презентация PowerPoint</vt:lpstr>
      <vt:lpstr>Результаты опроса </vt:lpstr>
      <vt:lpstr>Презентация PowerPoint</vt:lpstr>
      <vt:lpstr>Презентация PowerPoint</vt:lpstr>
      <vt:lpstr>Предложение по решению проблемы</vt:lpstr>
      <vt:lpstr>Виды работ для осуществления проекта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обустройство спортивной игровой площадки в  деревне Лутоха.</dc:title>
  <dc:creator>Эрнест</dc:creator>
  <cp:lastModifiedBy>user</cp:lastModifiedBy>
  <cp:revision>47</cp:revision>
  <dcterms:created xsi:type="dcterms:W3CDTF">2016-10-30T13:34:31Z</dcterms:created>
  <dcterms:modified xsi:type="dcterms:W3CDTF">2024-05-05T06:15:33Z</dcterms:modified>
</cp:coreProperties>
</file>