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06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3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1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6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5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7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8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5B420-C0B8-42E9-84C6-9EEEF0B6F5E9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152122"/>
            <a:ext cx="9144000" cy="106368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СПОРТИВНЫЕ ВОЛОНТЕРЫ</a:t>
            </a:r>
            <a:endParaRPr lang="ru-RU" b="1" dirty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15812"/>
            <a:ext cx="9144000" cy="1184988"/>
          </a:xfrm>
        </p:spPr>
        <p:txBody>
          <a:bodyPr>
            <a:normAutofit lnSpcReduction="10000"/>
          </a:bodyPr>
          <a:lstStyle/>
          <a:p>
            <a:r>
              <a:rPr lang="ru-RU" sz="88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ПРОМЕТЕЙ</a:t>
            </a:r>
            <a:endParaRPr lang="ru-RU" sz="8800" dirty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74" y="679935"/>
            <a:ext cx="5391850" cy="358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7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05" y="74645"/>
            <a:ext cx="10058400" cy="66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2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32" y="74645"/>
            <a:ext cx="10058400" cy="66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3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54" y="83976"/>
            <a:ext cx="10058400" cy="66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0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97" y="66454"/>
            <a:ext cx="9958393" cy="661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1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6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9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4" y="0"/>
            <a:ext cx="10058400" cy="668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42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Широкоэкранный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СПОРТИВНЫЕ ВОЛОНТЕРЫ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СПОРТИВНЫЕ ВОЛОНТЕРЫ</dc:title>
  <dc:creator>NATA</dc:creator>
  <cp:lastModifiedBy>NATA</cp:lastModifiedBy>
  <cp:revision>1</cp:revision>
  <dcterms:created xsi:type="dcterms:W3CDTF">2024-07-07T18:08:58Z</dcterms:created>
  <dcterms:modified xsi:type="dcterms:W3CDTF">2024-07-07T18:17:05Z</dcterms:modified>
</cp:coreProperties>
</file>