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4"/>
  </p:notesMasterIdLst>
  <p:sldIdLst>
    <p:sldId id="257" r:id="rId2"/>
    <p:sldId id="302" r:id="rId3"/>
    <p:sldId id="301" r:id="rId4"/>
    <p:sldId id="259" r:id="rId5"/>
    <p:sldId id="307" r:id="rId6"/>
    <p:sldId id="304" r:id="rId7"/>
    <p:sldId id="306" r:id="rId8"/>
    <p:sldId id="295" r:id="rId9"/>
    <p:sldId id="308" r:id="rId10"/>
    <p:sldId id="309" r:id="rId11"/>
    <p:sldId id="310" r:id="rId12"/>
    <p:sldId id="29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407"/>
  </p:normalViewPr>
  <p:slideViewPr>
    <p:cSldViewPr snapToGrid="0" snapToObjects="1">
      <p:cViewPr varScale="1">
        <p:scale>
          <a:sx n="69" d="100"/>
          <a:sy n="69" d="100"/>
        </p:scale>
        <p:origin x="-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usnin.sergei49@yandex.r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://vk.com/55sereb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406399"/>
            <a:ext cx="2786126" cy="301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3457575"/>
            <a:ext cx="10648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центр «серебряного» 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Пермского края   «Серебро Урала» </a:t>
            </a:r>
            <a:endParaRPr lang="ru-RU" sz="3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882880"/>
            <a:ext cx="397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Туснин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Сергей, руководитель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" y="192310"/>
            <a:ext cx="11638787" cy="6546818"/>
          </a:xfrm>
          <a:prstGeom prst="rect">
            <a:avLst/>
          </a:prstGeom>
        </p:spPr>
      </p:pic>
      <p:pic>
        <p:nvPicPr>
          <p:cNvPr id="3" name="Рисунок 2" descr="D:\Работа\Молодежная политика\Совет молодых педагогов\5. Мероприятия\Форумы\1. Форум молодых педагогов\IX ФМП-2021\Логотип\@логотип IX онлайн форума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7912" r="1053" b="13850"/>
          <a:stretch/>
        </p:blipFill>
        <p:spPr bwMode="auto">
          <a:xfrm>
            <a:off x="2788920" y="3264408"/>
            <a:ext cx="7498080" cy="3310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0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 </a:t>
            </a:r>
            <a:r>
              <a:rPr lang="ru-RU" dirty="0" err="1" smtClean="0"/>
              <a:t>соцсетях</a:t>
            </a:r>
            <a:r>
              <a:rPr lang="ru-RU" dirty="0" smtClean="0"/>
              <a:t>                На сайте </a:t>
            </a:r>
            <a:r>
              <a:rPr lang="en-US" smtClean="0"/>
              <a:t>DOBRO.RU</a:t>
            </a:r>
            <a:r>
              <a:rPr lang="ru-RU" smtClean="0"/>
              <a:t>    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34" y="2127122"/>
            <a:ext cx="5401058" cy="3038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2089404"/>
            <a:ext cx="5468112" cy="3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29640" y="548641"/>
            <a:ext cx="10368981" cy="147827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40" y="2026920"/>
            <a:ext cx="115645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центр «серебряного» 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Пермского края</a:t>
            </a:r>
            <a:endParaRPr lang="ru-RU" sz="20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dirty="0" smtClean="0"/>
          </a:p>
          <a:p>
            <a:pPr algn="r"/>
            <a:r>
              <a:rPr lang="ru-RU" sz="2400" dirty="0" err="1" smtClean="0"/>
              <a:t>Туснин</a:t>
            </a:r>
            <a:r>
              <a:rPr lang="ru-RU" sz="2400" smtClean="0"/>
              <a:t> Сергей </a:t>
            </a:r>
            <a:r>
              <a:rPr lang="ru-RU" sz="2400" dirty="0" smtClean="0"/>
              <a:t>– руководитель  центра                                          </a:t>
            </a:r>
          </a:p>
          <a:p>
            <a:pPr algn="r"/>
            <a:r>
              <a:rPr lang="ru-RU" sz="2400" dirty="0" smtClean="0"/>
              <a:t> Телефон: +7(912)884-94-49                                                                                                                                                                                 е-</a:t>
            </a:r>
            <a:r>
              <a:rPr lang="en-US" sz="2400" dirty="0" smtClean="0"/>
              <a:t>mail</a:t>
            </a:r>
            <a:r>
              <a:rPr lang="ru-RU" sz="2400" dirty="0" smtClean="0"/>
              <a:t>: </a:t>
            </a:r>
            <a:r>
              <a:rPr lang="en-US" sz="2400" u="sng" dirty="0" err="1" smtClean="0">
                <a:hlinkClick r:id="rId3"/>
              </a:rPr>
              <a:t>tusnin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sergei</a:t>
            </a:r>
            <a:r>
              <a:rPr lang="ru-RU" sz="2400" u="sng" dirty="0" smtClean="0">
                <a:hlinkClick r:id="rId3"/>
              </a:rPr>
              <a:t>49@</a:t>
            </a:r>
            <a:r>
              <a:rPr lang="en-US" sz="2400" u="sng" dirty="0" err="1" smtClean="0">
                <a:hlinkClick r:id="rId3"/>
              </a:rPr>
              <a:t>yandex</a:t>
            </a:r>
            <a:r>
              <a:rPr lang="ru-RU" sz="2400" u="sng" dirty="0" smtClean="0">
                <a:hlinkClick r:id="rId3"/>
              </a:rPr>
              <a:t>.</a:t>
            </a:r>
            <a:r>
              <a:rPr lang="en-US" sz="2400" u="sng" dirty="0" err="1" smtClean="0">
                <a:hlinkClick r:id="rId3"/>
              </a:rPr>
              <a:t>ru</a:t>
            </a:r>
            <a:r>
              <a:rPr lang="ru-RU" sz="2400" dirty="0" smtClean="0"/>
              <a:t>   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u="sng" dirty="0" smtClean="0">
                <a:hlinkClick r:id="rId4"/>
              </a:rPr>
              <a:t>http://vk.com/55serebro</a:t>
            </a:r>
            <a:r>
              <a:rPr lang="ru-RU" sz="2400" dirty="0" smtClean="0"/>
              <a:t>                                                                                 </a:t>
            </a:r>
          </a:p>
          <a:p>
            <a:endParaRPr lang="ru-RU" sz="2400" dirty="0" smtClean="0"/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2763535"/>
            <a:ext cx="2301240" cy="40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304800"/>
            <a:ext cx="11132127" cy="2697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0070C0"/>
                </a:solidFill>
              </a:rPr>
              <a:t>Особенности </a:t>
            </a:r>
            <a:r>
              <a:rPr lang="ru-RU" sz="6700" b="1" dirty="0">
                <a:solidFill>
                  <a:srgbClr val="0070C0"/>
                </a:solidFill>
              </a:rPr>
              <a:t>центра</a:t>
            </a:r>
            <a:r>
              <a:rPr lang="ru-RU" sz="6700" b="1" dirty="0" smtClean="0">
                <a:solidFill>
                  <a:srgbClr val="0070C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1"/>
                </a:solidFill>
              </a:rPr>
              <a:t>социальное наставничество                       </a:t>
            </a:r>
            <a:r>
              <a:rPr lang="ru-RU" b="1" dirty="0" smtClean="0"/>
              <a:t>МОЛОДЁЖИ </a:t>
            </a:r>
            <a:r>
              <a:rPr lang="ru-RU" sz="6700" b="1" dirty="0" smtClean="0"/>
              <a:t>50 –           </a:t>
            </a:r>
            <a:r>
              <a:rPr lang="ru-RU" b="1" dirty="0" smtClean="0"/>
              <a:t>МОЛОДЁЖИ </a:t>
            </a:r>
            <a:r>
              <a:rPr lang="ru-RU" sz="6700" b="1" dirty="0" smtClean="0"/>
              <a:t>50+    </a:t>
            </a:r>
            <a:r>
              <a:rPr lang="ru-RU" b="1" dirty="0" smtClean="0"/>
              <a:t>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94" y="5084617"/>
            <a:ext cx="1915605" cy="1486045"/>
          </a:xfrm>
          <a:prstGeom prst="rect">
            <a:avLst/>
          </a:prstGeom>
        </p:spPr>
      </p:pic>
      <p:pic>
        <p:nvPicPr>
          <p:cNvPr id="8" name="Рисунок 7" descr="avTEw2PYy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3705427"/>
            <a:ext cx="5093752" cy="2865235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09" y="3802844"/>
            <a:ext cx="5189236" cy="2918945"/>
          </a:xfrm>
          <a:prstGeom prst="rect">
            <a:avLst/>
          </a:prstGeom>
        </p:spPr>
      </p:pic>
      <p:sp>
        <p:nvSpPr>
          <p:cNvPr id="4" name="Выгнутая влево стрелка 3"/>
          <p:cNvSpPr/>
          <p:nvPr/>
        </p:nvSpPr>
        <p:spPr>
          <a:xfrm>
            <a:off x="1537853" y="2909455"/>
            <a:ext cx="678874" cy="152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980218" y="2812473"/>
            <a:ext cx="734291" cy="14685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35280"/>
            <a:ext cx="10774680" cy="598932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Особенности центра: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5300" i="1" dirty="0" smtClean="0"/>
              <a:t>Вовлечение  в  добровольческую  деятельность  несколько   поколений.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b="1" dirty="0" smtClean="0"/>
              <a:t>проект</a:t>
            </a:r>
            <a:r>
              <a:rPr lang="ru-RU" dirty="0" smtClean="0"/>
              <a:t> «Мы вместе»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564685"/>
            <a:ext cx="4617720" cy="2597468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664" y="2551430"/>
            <a:ext cx="4617720" cy="2597468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5477256" y="2167128"/>
            <a:ext cx="484632" cy="3191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51292"/>
            <a:ext cx="1190244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Основные направления деятельности центра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3400" y="2194560"/>
            <a:ext cx="10694276" cy="387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3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376857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СОЦИАЛЬНОЕ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СПОРТИВНОЕ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ЭКОЛОГИЧЕСКОЕ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КУЛЬТУРНО-СОБЫТИЙНОЕ</a:t>
            </a: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1" y="2293620"/>
            <a:ext cx="3779520" cy="2125981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860" y="4305301"/>
            <a:ext cx="4130040" cy="2065020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" y="4000501"/>
            <a:ext cx="4632960" cy="2606040"/>
          </a:xfrm>
          <a:prstGeom prst="rect">
            <a:avLst/>
          </a:prstGeom>
        </p:spPr>
      </p:pic>
      <p:pic>
        <p:nvPicPr>
          <p:cNvPr id="10" name="Рисунок 9" descr="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960" y="1051144"/>
            <a:ext cx="3202940" cy="17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1292"/>
            <a:ext cx="9613900" cy="132744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рамках проекта «МЫ ВМЕСТЕ»  </a:t>
            </a:r>
            <a:r>
              <a:rPr lang="ru-RU" sz="3100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проходят                                     14 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подпроектов</a:t>
            </a:r>
            <a:r>
              <a:rPr lang="ru-RU" sz="3100" b="1" dirty="0" smtClean="0"/>
              <a:t> </a:t>
            </a:r>
            <a:r>
              <a:rPr lang="ru-RU" dirty="0" smtClean="0"/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9227" y="1376855"/>
            <a:ext cx="81770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«Добрые уроки»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000" b="1" dirty="0" smtClean="0"/>
              <a:t> </a:t>
            </a:r>
            <a:r>
              <a:rPr lang="ru-RU" sz="2400" b="1" dirty="0" smtClean="0"/>
              <a:t>проводится в период с 1 по 31 декабря, 5 декабря объявляется «Днем единых действий»</a:t>
            </a:r>
            <a:r>
              <a:rPr lang="ru-RU" sz="2400" dirty="0" smtClean="0"/>
              <a:t>, рекомендуем проводить уроки именно в эту дату</a:t>
            </a:r>
            <a:r>
              <a:rPr lang="ru-RU" sz="2400" b="1" i="1" dirty="0" smtClean="0"/>
              <a:t>.</a:t>
            </a:r>
            <a:endParaRPr lang="ru-RU" sz="2400" i="1" dirty="0" smtClean="0"/>
          </a:p>
          <a:p>
            <a:pPr marL="12700" lvl="1" algn="just"/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704" y="1378735"/>
            <a:ext cx="2422374" cy="136258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79" y="3023275"/>
            <a:ext cx="2577399" cy="1381085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9227" y="3103127"/>
            <a:ext cx="81770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«Добро не уходит на каникулы»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 </a:t>
            </a:r>
            <a:r>
              <a:rPr lang="ru-RU" sz="2000" dirty="0" smtClean="0"/>
              <a:t>поддержка развития добровольчества  у школьников. </a:t>
            </a:r>
          </a:p>
          <a:p>
            <a:pPr marL="12700" lvl="1"/>
            <a:endParaRPr lang="ru-RU" sz="20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900712"/>
            <a:ext cx="80535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ЭкологияДушиПамятьПобедителей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  </a:t>
            </a:r>
            <a:r>
              <a:rPr lang="ru-RU" sz="2000" dirty="0" smtClean="0"/>
              <a:t>сохранить память о героях Великой Отечественной войны, детях войны, малолетних узниках концлагерей, ветеранах труда</a:t>
            </a:r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" y="4900712"/>
            <a:ext cx="2546918" cy="1910189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6" y="4900712"/>
            <a:ext cx="2095500" cy="162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1627" y="431889"/>
            <a:ext cx="8760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«Чистые игры»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dirty="0" smtClean="0"/>
              <a:t>это экологический и образовательный проект, позволяющий участникам внести свой вклад в очищение окружающей среды и освоить азы раздельного сбора мусора. Он нацелен в первую очередь на нестандартную методику образования людей всех возрастов — через игры. Участники сразу видят результат своих усилий: множество мешков с мусором, собранного за короткое время</a:t>
            </a:r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i="1" dirty="0" smtClean="0"/>
          </a:p>
          <a:p>
            <a:pPr marL="12700" lvl="1" algn="just"/>
            <a:endParaRPr lang="ru-RU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7089" y="431887"/>
            <a:ext cx="2429057" cy="136634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890" y="2529841"/>
            <a:ext cx="2491961" cy="1402079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31627" y="2529841"/>
            <a:ext cx="81770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«Мы 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познаёи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Россию»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2000" dirty="0" smtClean="0"/>
              <a:t>осмысление, освоение и популяризация  традиционных российских ценностей и цивилизационных достижений России,  формирование у подростков патриотизма, гражданственности, активной жизненной позиции для успешной их социализации на благо региона и  Родины в  целом.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endParaRPr lang="ru-RU" sz="16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49040" y="4648201"/>
            <a:ext cx="8153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en-US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Mentor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2400" b="1" i="1" dirty="0" smtClean="0"/>
              <a:t>цель проекта:</a:t>
            </a:r>
            <a:r>
              <a:rPr lang="ru-RU" sz="2400" i="1" dirty="0" smtClean="0"/>
              <a:t> внести вклад в физическое и нравственное воспитание детей и молодёжи через наставничество «серебряных волонтёров» города Перми.</a:t>
            </a:r>
            <a:endParaRPr lang="ru-RU" sz="2400" dirty="0" smtClean="0"/>
          </a:p>
          <a:p>
            <a:pPr marL="12700" lvl="1"/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5" y="4648200"/>
            <a:ext cx="2916961" cy="1640791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6" y="4900712"/>
            <a:ext cx="2095500" cy="162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1627" y="431889"/>
            <a:ext cx="81770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Экокормушка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2000" b="1" i="1" dirty="0" smtClean="0"/>
              <a:t>Цель проекта: </a:t>
            </a:r>
            <a:r>
              <a:rPr lang="ru-RU" sz="2000" dirty="0" smtClean="0"/>
              <a:t>сохранение популяции зимующих птиц (воробьи, синицы, голуби, снегири, дятлы, поползни) через совместное детско-взрослое </a:t>
            </a:r>
            <a:r>
              <a:rPr lang="ru-RU" sz="2000" dirty="0" err="1" smtClean="0"/>
              <a:t>соотворчество</a:t>
            </a:r>
            <a:r>
              <a:rPr lang="ru-RU" sz="2000" dirty="0" smtClean="0"/>
              <a:t> (родители-дети) - изготовление кормушек. </a:t>
            </a:r>
            <a:r>
              <a:rPr lang="ru-RU" sz="2000" b="1" i="1" dirty="0" smtClean="0"/>
              <a:t> </a:t>
            </a:r>
            <a:endParaRPr lang="ru-RU" sz="2400" i="1" dirty="0" smtClean="0"/>
          </a:p>
          <a:p>
            <a:pPr marL="12700" lvl="1" algn="just"/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159" y="431887"/>
            <a:ext cx="2546918" cy="1366345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665" y="2529841"/>
            <a:ext cx="2550412" cy="1402079"/>
          </a:xfrm>
          <a:prstGeom prst="snip1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31627" y="2340104"/>
            <a:ext cx="81770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«Серия игр «ЧТО? ГДЕ? КОГА?»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 </a:t>
            </a:r>
            <a:r>
              <a:rPr lang="ru-RU" sz="2000" dirty="0" smtClean="0"/>
              <a:t> расширение знаний всех участников игры, развитие познавательного интереса, интеллекта, воспитание стремления к непрерывному совершенствованию своих знаний; формирование дружеских, товарищеских отношений, умения работать командой.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217541"/>
            <a:ext cx="817704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Участие во Всероссийском проекте «Здоровье РДШ» мы проводим 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Семейные</a:t>
            </a:r>
            <a:r>
              <a:rPr lang="en-US" sz="2800" b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QR</a:t>
            </a:r>
            <a:r>
              <a:rPr lang="ru-RU" sz="2800" b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здоровья</a:t>
            </a:r>
            <a:r>
              <a:rPr lang="ru-RU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</a:t>
            </a:r>
            <a:r>
              <a:rPr lang="ru-RU" sz="2000" b="1" i="1" dirty="0" err="1" smtClean="0"/>
              <a:t>пректа</a:t>
            </a:r>
            <a:r>
              <a:rPr lang="ru-RU" sz="2000" b="1" i="1" dirty="0" smtClean="0"/>
              <a:t>: </a:t>
            </a:r>
            <a:r>
              <a:rPr lang="ru-RU" sz="2000" dirty="0" smtClean="0"/>
              <a:t>продвижения культуры здорового образа жизни, семейных ценностей и миротворчества. (Мы пропагандируем те виды спорта и физической активности, которые не требуют больших финансовых затрат и могут стать ежедневной привычкой ради поддержания здоровья для широких масс населения – такие как бег, дворовые игры и др.)</a:t>
            </a:r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5" y="4648200"/>
            <a:ext cx="2916962" cy="1640791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6" y="4900712"/>
            <a:ext cx="2095500" cy="1625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652" y="81201"/>
            <a:ext cx="54667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>
              <a:buFont typeface="Wingdings" pitchFamily="2" charset="2"/>
              <a:buChar char="Ø"/>
            </a:pPr>
            <a:endParaRPr lang="ru-RU" sz="2000" dirty="0" smtClean="0"/>
          </a:p>
          <a:p>
            <a:pPr marL="12700" lvl="1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800" b="1" dirty="0" smtClean="0"/>
              <a:t>Обучение </a:t>
            </a:r>
            <a:r>
              <a:rPr lang="ru-RU" sz="2800" b="1" dirty="0" err="1" smtClean="0"/>
              <a:t>кибербезопасности</a:t>
            </a:r>
            <a:r>
              <a:rPr lang="ru-RU" sz="2800" b="1" dirty="0" smtClean="0"/>
              <a:t> лиц старшего  поколения» среди центров «серебряного» </a:t>
            </a:r>
            <a:r>
              <a:rPr lang="ru-RU" sz="2800" b="1" dirty="0" err="1" smtClean="0"/>
              <a:t>волонтерства</a:t>
            </a:r>
            <a:r>
              <a:rPr lang="ru-RU" sz="2800" b="1" dirty="0" smtClean="0"/>
              <a:t> в субъектах Российской Федерации</a:t>
            </a:r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>
              <a:buFont typeface="Wingdings" pitchFamily="2" charset="2"/>
              <a:buChar char="Ø"/>
            </a:pPr>
            <a:r>
              <a:rPr lang="ru-RU" sz="2800" b="1" dirty="0" smtClean="0"/>
              <a:t>Проектная школа Главы города Перми «Кадры будущего для регионов»</a:t>
            </a:r>
          </a:p>
          <a:p>
            <a:pPr marL="12700" lvl="1"/>
            <a:endParaRPr lang="ru-RU" sz="2800" b="1" dirty="0" smtClean="0"/>
          </a:p>
          <a:p>
            <a:pPr marL="12700" lvl="1">
              <a:buFont typeface="Wingdings" pitchFamily="2" charset="2"/>
              <a:buChar char="Ø"/>
            </a:pPr>
            <a:r>
              <a:rPr lang="ru-RU" sz="2800" dirty="0"/>
              <a:t>Проект </a:t>
            </a:r>
            <a:r>
              <a:rPr lang="ru-RU" sz="2800" b="1" dirty="0"/>
              <a:t>«Енот-Эколог в городе»</a:t>
            </a:r>
            <a:endParaRPr lang="ru-RU" sz="2800" b="1" dirty="0" smtClean="0"/>
          </a:p>
          <a:p>
            <a:pPr marL="12700" lvl="1"/>
            <a:endParaRPr lang="ru-RU" sz="2800" b="1" dirty="0" smtClean="0">
              <a:solidFill>
                <a:srgbClr val="FF0000"/>
              </a:solidFill>
            </a:endParaRPr>
          </a:p>
          <a:p>
            <a:pPr marL="12700" lvl="1"/>
            <a:endParaRPr lang="ru-RU" sz="2800" b="1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31627" y="4217541"/>
            <a:ext cx="8053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/>
            <a:endParaRPr lang="ru-RU" sz="2000" dirty="0" smtClean="0"/>
          </a:p>
        </p:txBody>
      </p:sp>
      <p:pic>
        <p:nvPicPr>
          <p:cNvPr id="14" name="Рисунок 1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14" y="80550"/>
            <a:ext cx="3402818" cy="2552114"/>
          </a:xfrm>
          <a:prstGeom prst="snip1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70" y="3906147"/>
            <a:ext cx="3227061" cy="2911934"/>
          </a:xfrm>
          <a:prstGeom prst="rect">
            <a:avLst/>
          </a:prstGeom>
        </p:spPr>
      </p:pic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18047" y="1956228"/>
            <a:ext cx="3167129" cy="2769144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0945" y="1"/>
            <a:ext cx="11901055" cy="28564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b="1" i="1" dirty="0" smtClean="0"/>
              <a:t>Проект «</a:t>
            </a:r>
            <a:r>
              <a:rPr lang="ru-RU" sz="4400" b="1" i="1" dirty="0" err="1" smtClean="0"/>
              <a:t>УПК</a:t>
            </a:r>
            <a:r>
              <a:rPr lang="ru-RU" sz="3100" b="1" i="1" dirty="0" err="1" smtClean="0"/>
              <a:t>от</a:t>
            </a:r>
            <a:r>
              <a:rPr lang="ru-RU" sz="4400" b="1" i="1" dirty="0" err="1" smtClean="0"/>
              <a:t>А</a:t>
            </a:r>
            <a:r>
              <a:rPr lang="ru-RU" sz="3100" b="1" i="1" dirty="0" err="1" smtClean="0"/>
              <a:t>до</a:t>
            </a:r>
            <a:r>
              <a:rPr lang="ru-RU" sz="4400" b="1" i="1" dirty="0" err="1" smtClean="0"/>
              <a:t>Я</a:t>
            </a:r>
            <a:r>
              <a:rPr lang="ru-RU" sz="4400" b="1" i="1" dirty="0" smtClean="0"/>
              <a:t>»: учебно-практические курсы для  людей старшего поколения.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4400" b="1" dirty="0" smtClean="0">
                <a:latin typeface="Arial" charset="0"/>
                <a:ea typeface="Arial" charset="0"/>
                <a:cs typeface="Arial" charset="0"/>
              </a:rPr>
            </a:b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309858" y="1316736"/>
            <a:ext cx="56870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" y="2179455"/>
            <a:ext cx="5904475" cy="33220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46" y="1120926"/>
            <a:ext cx="3626104" cy="5439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460" y="4688753"/>
            <a:ext cx="20955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414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  Особенности центра: социальное наставничество                       МОЛОДЁЖИ 50 –           МОЛОДЁЖИ 50+             </vt:lpstr>
      <vt:lpstr>Особенности центра: Вовлечение  в  добровольческую  деятельность  несколько   поколений.                                   проект «Мы вместе» </vt:lpstr>
      <vt:lpstr>Основные направления деятельности центра</vt:lpstr>
      <vt:lpstr>В рамках проекта «МЫ ВМЕСТЕ»  проходят                                     14 подпроектов  </vt:lpstr>
      <vt:lpstr>Презентация PowerPoint</vt:lpstr>
      <vt:lpstr>Презентация PowerPoint</vt:lpstr>
      <vt:lpstr>Презентация PowerPoint</vt:lpstr>
      <vt:lpstr>      Проект «УПКотАдоЯ»: учебно-практические курсы для  людей старшего поколения.    </vt:lpstr>
      <vt:lpstr>Презентация PowerPoint</vt:lpstr>
      <vt:lpstr>Мы в соцсетях                На сайте DOBRO.RU                    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Сергей</cp:lastModifiedBy>
  <cp:revision>172</cp:revision>
  <cp:lastPrinted>2019-08-19T07:39:53Z</cp:lastPrinted>
  <dcterms:created xsi:type="dcterms:W3CDTF">2019-08-18T15:07:00Z</dcterms:created>
  <dcterms:modified xsi:type="dcterms:W3CDTF">2021-09-05T12:08:45Z</dcterms:modified>
</cp:coreProperties>
</file>