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62" r:id="rId5"/>
    <p:sldId id="263" r:id="rId6"/>
    <p:sldId id="259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214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4674"/>
  </p:normalViewPr>
  <p:slideViewPr>
    <p:cSldViewPr snapToGrid="0" showGuides="1">
      <p:cViewPr varScale="1">
        <p:scale>
          <a:sx n="124" d="100"/>
          <a:sy n="124" d="100"/>
        </p:scale>
        <p:origin x="48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F8F9-D54C-0E48-A0D7-95CAEDF92201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9F28-0880-6344-BA58-C16F836F2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59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9F28-0880-6344-BA58-C16F836F2D7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8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CF631-248A-4388-96F2-C4B14EC26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772D1C-D986-4859-92BD-0CD836E9A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49E9C2-AEB5-4849-90BC-D1BD53FC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0705-216D-4005-BED2-61DE13B5F11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D4E954-9B41-40F8-922D-7D1057DD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1D637B-5EE4-4219-9862-D9B5D185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F094-A6F1-43CB-9FF5-19E66C3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25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7BA45-2BBA-4827-B354-0E7FA62C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EF4DE2-EBC4-476B-815F-BDD72F863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045C4-D571-4500-93ED-F1BFA785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0705-216D-4005-BED2-61DE13B5F11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91CA14-6C2D-4EFD-9D24-9CEE39DF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5F3244-9FA3-4358-95B5-7CB98A83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F094-A6F1-43CB-9FF5-19E66C3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8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DDD2C3-796D-4E64-8D20-ACA0DE507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FBEB29-C99C-463D-99CF-6E9FD16BB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6915C3-4FE1-4F63-9EC6-A28E8A4EE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0705-216D-4005-BED2-61DE13B5F11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F3D4FA-3A8F-4F1C-B12F-41C29E482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FD417-BA39-4EAA-8EDB-2597808E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F094-A6F1-43CB-9FF5-19E66C3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2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40CDE-C8B7-4A02-A0FD-FC8F5825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5668FF-515E-421E-960A-75C90DC53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86CAFD-E7BE-4C90-9FE8-486A8906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0705-216D-4005-BED2-61DE13B5F11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AFD87A-6984-4647-B598-705BFC41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0F887A-44BE-4DCA-BAEE-5AE3AB32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F094-A6F1-43CB-9FF5-19E66C3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98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E4B2F-5DF7-428A-B8F9-243A3C5C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23F537-F2A4-423B-ACAC-4DDF67C68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25F75A-CB9E-42D9-BAA5-B0159D5B8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0705-216D-4005-BED2-61DE13B5F11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206EA3-C001-46AD-B60E-5A97B27F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AA324-A085-47CC-B8D2-EB3EABA2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F094-A6F1-43CB-9FF5-19E66C3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3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55AFF-8569-4028-8CA3-6813E8AF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49FE1-A3FF-4E70-B353-F097809C0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31362A-5DBD-410A-831A-2102D8894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738628-73D3-46B4-BCA0-BDD6E20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0705-216D-4005-BED2-61DE13B5F11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E6A7E9-95A5-4B72-BEB6-EDE91043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B111C4-945F-475D-B1D7-DD7A05EC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F094-A6F1-43CB-9FF5-19E66C3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5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7939A-94FC-495F-9ED2-62D058C8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A8D2F3-0B0F-4842-8275-4EF8355E5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F57D52-D8AF-494B-B287-70E860670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7636EA-71EC-43F1-955D-4F38C429E3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CE6BA7-6A6A-4795-8DDD-FC7C2EF42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6CFA0-41E1-4D5A-8106-0220CD731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0705-216D-4005-BED2-61DE13B5F11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9E82CD-072A-482F-AF1E-DD7B4DA91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254DD5-6B3D-4D68-88C8-B106FE28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F094-A6F1-43CB-9FF5-19E66C3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15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B50A8-65C0-42A8-AEE0-49D9166D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88B8EE-EB12-4459-B3CE-06A5DF3B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0705-216D-4005-BED2-61DE13B5F11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5970A5-5100-484B-8BB8-4468EFB86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37460D-81E4-48C6-8D36-CDBA72DE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F094-A6F1-43CB-9FF5-19E66C3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8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DE70A0-F4E8-4A97-80D4-73524673E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0705-216D-4005-BED2-61DE13B5F11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44411C-8E3C-49FB-9444-85147921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FB6409-CA80-4900-931C-F53A9C2C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F094-A6F1-43CB-9FF5-19E66C3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30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24FFE-A82A-444C-8471-A1E1A1BB4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7B44E9-1ABB-4159-902F-38965AED5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525D56-90F5-4A80-9437-21DCC33A9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113162-68A5-4DFF-8B74-49AADF1E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0705-216D-4005-BED2-61DE13B5F11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01FC7E-84E2-4184-BC3F-55F82C52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BEEF8A-8F0C-43AA-93CD-8F3BF5CB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F094-A6F1-43CB-9FF5-19E66C3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8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4A1A5-B888-4871-974A-ECF4FDFE1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D8955C-301D-45DA-943D-E19B211564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23FC9-8339-4E67-9678-D38368400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479479-22BB-4802-98AF-9FBC09DBF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0705-216D-4005-BED2-61DE13B5F11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BF4865-14E9-420C-9CB1-55C245D6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8BC291-2C47-49F3-ABDD-42A964F5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F094-A6F1-43CB-9FF5-19E66C3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1EDDE-B822-44C0-A623-2BC50BB3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95099B-4247-44F5-8633-0D6498AC1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76904A-42F6-48C7-9012-EB7FCB8A5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E0705-216D-4005-BED2-61DE13B5F11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BBD08-BD7E-40F4-A103-970BE4DF4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3F122A-6E10-4756-888D-A4F275710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9F094-A6F1-43CB-9FF5-19E66C3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1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A5426-F346-43D3-9F76-9491C47F55BA}"/>
              </a:ext>
            </a:extLst>
          </p:cNvPr>
          <p:cNvSpPr txBox="1"/>
          <p:nvPr/>
        </p:nvSpPr>
        <p:spPr>
          <a:xfrm>
            <a:off x="867948" y="743920"/>
            <a:ext cx="72956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chemeClr val="bg1"/>
                </a:solidFill>
                <a:latin typeface="Pervye Extended Bold" pitchFamily="34" charset="0"/>
                <a:ea typeface="Pervye Extended Bold" pitchFamily="34" charset="0"/>
                <a:cs typeface="Pervye Extended Bold" pitchFamily="34" charset="0"/>
              </a:rPr>
              <a:t>Инклюзивный фестиваль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chemeClr val="bg1"/>
                </a:solidFill>
                <a:latin typeface="Pervye Extended Bold" pitchFamily="34" charset="0"/>
                <a:ea typeface="Pervye Extended Bold" pitchFamily="34" charset="0"/>
                <a:cs typeface="Pervye Extended Bold" pitchFamily="34" charset="0"/>
              </a:rPr>
              <a:t>«Добрые люди»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F98321-4CB7-4A71-8EEA-A94D2C33826C}"/>
              </a:ext>
            </a:extLst>
          </p:cNvPr>
          <p:cNvSpPr txBox="1"/>
          <p:nvPr/>
        </p:nvSpPr>
        <p:spPr>
          <a:xfrm>
            <a:off x="658314" y="2011642"/>
            <a:ext cx="368765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2"/>
                </a:solidFill>
                <a:effectLst/>
                <a:latin typeface="Helvetica Neue" panose="02000503000000020004" pitchFamily="2" charset="0"/>
              </a:rPr>
              <a:t>Алтайская региональная общественная организация родителей, воспитывающих детей с синдромом Дауна</a:t>
            </a:r>
            <a:endParaRPr lang="ru-RU" sz="14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63B36F-6044-644B-9214-59B11D440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927" y="328549"/>
            <a:ext cx="4966160" cy="23576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524C44-4FBF-8548-AABA-FDC967BBF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24" y="4872483"/>
            <a:ext cx="12192000" cy="7927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56539B-8EB0-FC41-9C05-BF1F0E4A1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01" y="419306"/>
            <a:ext cx="5308082" cy="17293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BB6FFB-CB9D-F341-8160-31D84193095E}"/>
              </a:ext>
            </a:extLst>
          </p:cNvPr>
          <p:cNvSpPr txBox="1"/>
          <p:nvPr/>
        </p:nvSpPr>
        <p:spPr>
          <a:xfrm>
            <a:off x="1705510" y="3193652"/>
            <a:ext cx="8455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Инклюзивный добровольческий фестиваль </a:t>
            </a:r>
            <a:r>
              <a:rPr lang="ru-RU" sz="3200" dirty="0" err="1">
                <a:solidFill>
                  <a:srgbClr val="7030A0"/>
                </a:solidFill>
              </a:rPr>
              <a:t>всевозможностей</a:t>
            </a:r>
            <a:r>
              <a:rPr lang="ru-RU" sz="3200" dirty="0">
                <a:solidFill>
                  <a:srgbClr val="7030A0"/>
                </a:solidFill>
              </a:rPr>
              <a:t> «Добрые люди»</a:t>
            </a:r>
          </a:p>
          <a:p>
            <a:pPr algn="ctr"/>
            <a:r>
              <a:rPr lang="ru-RU" sz="3200" dirty="0">
                <a:solidFill>
                  <a:srgbClr val="7030A0"/>
                </a:solidFill>
              </a:rPr>
              <a:t>Алтайский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496783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B94DEA5-D392-4C26-A134-A00E51D4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274" y="776770"/>
            <a:ext cx="7560000" cy="442425"/>
          </a:xfrm>
        </p:spPr>
        <p:txBody>
          <a:bodyPr vert="horz" wrap="square" lIns="0" tIns="11426" rIns="0" bIns="0" rtlCol="0" anchor="ctr">
            <a:spAutoFit/>
          </a:bodyPr>
          <a:lstStyle/>
          <a:p>
            <a:pPr marL="25138">
              <a:lnSpc>
                <a:spcPct val="100000"/>
              </a:lnSpc>
              <a:spcBef>
                <a:spcPts val="90"/>
              </a:spcBef>
            </a:pPr>
            <a:r>
              <a:rPr lang="ru-RU" sz="2800" b="1" dirty="0">
                <a:solidFill>
                  <a:srgbClr val="FF9300"/>
                </a:solidFill>
                <a:latin typeface="+mn-lt"/>
                <a:ea typeface="+mn-ea"/>
                <a:cs typeface="+mn-cs"/>
              </a:rPr>
              <a:t>Социальная значимость: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7340E3-C346-344D-9A19-BD6E14EF1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467829" y="2353617"/>
            <a:ext cx="5464195" cy="1287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1C5EB2-C99D-3A4F-99DB-3FC7B3A77AB3}"/>
              </a:ext>
            </a:extLst>
          </p:cNvPr>
          <p:cNvSpPr txBox="1"/>
          <p:nvPr/>
        </p:nvSpPr>
        <p:spPr>
          <a:xfrm>
            <a:off x="3532046" y="1730758"/>
            <a:ext cx="714053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7030A0"/>
                </a:solidFill>
                <a:effectLst/>
                <a:latin typeface="TimesNewRomanPSMT"/>
                <a:ea typeface="Times New Roman" panose="02020603050405020304" pitchFamily="18" charset="0"/>
              </a:rPr>
              <a:t>	С каждым днем набирает популярность добровольчество, молодые люди с ОВЗ так же, как и обычные ребята хотят быть полезными и готовы помогать в различных социальных проектах. Но в силу разобщенности и недостатка информированности как ребят с ОВЗ так и обычных молодых людей процесс вовлечения в добровольчество протекает медленно и неохотно.  В нашей организации состоит 260 семей Алтайского края 200 из которых семьи с ребятами старше 18 лет и только 20 -30 человек задействованы в какой-либо деятельности, а в волонтерской деятельности участвуют всего 5-10 человек. Считаем, что наши дети способны на очень многое и готовы помогать пусть и в сопровождении наставников. </a:t>
            </a:r>
            <a:r>
              <a:rPr lang="ru-RU" dirty="0">
                <a:solidFill>
                  <a:srgbClr val="7030A0"/>
                </a:solidFill>
                <a:latin typeface="TimesNewRomanPSMT"/>
                <a:ea typeface="Times New Roman" panose="02020603050405020304" pitchFamily="18" charset="0"/>
              </a:rPr>
              <a:t>Фестиваль позволит им попробовать себя в различных сферах добровольчества и выбрать для себя близкое направление.</a:t>
            </a:r>
            <a:endParaRPr lang="ru-RU" sz="1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7030A0"/>
                </a:solidFill>
                <a:effectLst/>
                <a:latin typeface="TimesNewRomanPSMT"/>
                <a:ea typeface="Times New Roman" panose="02020603050405020304" pitchFamily="18" charset="0"/>
              </a:rPr>
              <a:t>     		</a:t>
            </a:r>
            <a:r>
              <a:rPr lang="ru-RU" sz="1800" dirty="0">
                <a:solidFill>
                  <a:srgbClr val="7030A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1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A9F36C-58F0-E74A-AD43-E5B244FBD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27" y="4491764"/>
            <a:ext cx="2673165" cy="200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A4A3CB1-E945-B14A-B98F-A5E103FDC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1"/>
          <a:stretch/>
        </p:blipFill>
        <p:spPr bwMode="auto">
          <a:xfrm>
            <a:off x="755073" y="459073"/>
            <a:ext cx="2673165" cy="3814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49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B94DEA5-D392-4C26-A134-A00E51D4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52941" y="2315655"/>
            <a:ext cx="7560000" cy="565535"/>
          </a:xfrm>
        </p:spPr>
        <p:txBody>
          <a:bodyPr vert="horz" wrap="square" lIns="0" tIns="11426" rIns="0" bIns="0" rtlCol="0" anchor="ctr">
            <a:spAutoFit/>
          </a:bodyPr>
          <a:lstStyle/>
          <a:p>
            <a:pPr marL="25138" algn="ctr">
              <a:lnSpc>
                <a:spcPct val="100000"/>
              </a:lnSpc>
              <a:spcBef>
                <a:spcPts val="90"/>
              </a:spcBef>
            </a:pPr>
            <a:r>
              <a:rPr lang="ru-RU" sz="3600" b="1" dirty="0">
                <a:solidFill>
                  <a:srgbClr val="FF9300"/>
                </a:solidFill>
                <a:latin typeface="Pervye Extended Bold" pitchFamily="34" charset="0"/>
                <a:ea typeface="Pervye Extended Bold" pitchFamily="34" charset="0"/>
              </a:rPr>
              <a:t>О проекте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84E666-0C7F-4B86-B519-13A481F7A8C5}"/>
              </a:ext>
            </a:extLst>
          </p:cNvPr>
          <p:cNvSpPr txBox="1"/>
          <p:nvPr/>
        </p:nvSpPr>
        <p:spPr>
          <a:xfrm>
            <a:off x="4385368" y="1398193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9300"/>
                </a:solidFill>
              </a:rPr>
              <a:t>Цели проекта: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E38706-4F15-485D-98DB-EE65538D7A4A}"/>
              </a:ext>
            </a:extLst>
          </p:cNvPr>
          <p:cNvSpPr txBox="1"/>
          <p:nvPr/>
        </p:nvSpPr>
        <p:spPr>
          <a:xfrm>
            <a:off x="4135985" y="2438568"/>
            <a:ext cx="6348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030A0"/>
                </a:solidFill>
              </a:rPr>
              <a:t>Создание равных возможностей для людей с ограниченными возможностями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F02AEC7-A80E-46AF-83BB-5571CC74651C}"/>
              </a:ext>
            </a:extLst>
          </p:cNvPr>
          <p:cNvCxnSpPr/>
          <p:nvPr/>
        </p:nvCxnSpPr>
        <p:spPr>
          <a:xfrm>
            <a:off x="3972560" y="1316138"/>
            <a:ext cx="0" cy="4196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4A0C4E7-AC55-BF43-B666-037D0F7AB1B1}"/>
              </a:ext>
            </a:extLst>
          </p:cNvPr>
          <p:cNvSpPr txBox="1"/>
          <p:nvPr/>
        </p:nvSpPr>
        <p:spPr>
          <a:xfrm>
            <a:off x="4213329" y="3136045"/>
            <a:ext cx="63597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Привлечь внимание общественности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к вопросам инклюзии, развитию потенциала разных групп людей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BBA7C0-062C-EF41-B5C6-2141064FC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15" y="496429"/>
            <a:ext cx="3273238" cy="155396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E228EA4-B226-C64D-B5A1-FA9F335BB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647298" y="2458349"/>
            <a:ext cx="5661705" cy="122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7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E26BBA0-2719-944C-9DCC-DC7561A95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991" y="0"/>
            <a:ext cx="3821803" cy="214745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B94DEA5-D392-4C26-A134-A00E51D4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260" y="1129908"/>
            <a:ext cx="7560000" cy="565535"/>
          </a:xfrm>
        </p:spPr>
        <p:txBody>
          <a:bodyPr vert="horz" wrap="square" lIns="0" tIns="11426" rIns="0" bIns="0" rtlCol="0" anchor="ctr">
            <a:spAutoFit/>
          </a:bodyPr>
          <a:lstStyle/>
          <a:p>
            <a:pPr marL="25138" algn="ctr">
              <a:lnSpc>
                <a:spcPct val="100000"/>
              </a:lnSpc>
              <a:spcBef>
                <a:spcPts val="90"/>
              </a:spcBef>
            </a:pPr>
            <a:r>
              <a:rPr lang="ru-RU" sz="3600" b="1" dirty="0">
                <a:solidFill>
                  <a:srgbClr val="FF9300"/>
                </a:solidFill>
                <a:latin typeface="Pervye Extended Bold" pitchFamily="34" charset="0"/>
                <a:ea typeface="Pervye Extended Bold" pitchFamily="34" charset="0"/>
              </a:rPr>
              <a:t>Суть проекта: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BBA7C0-062C-EF41-B5C6-2141064FC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04" y="462336"/>
            <a:ext cx="2661879" cy="12637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E228EA4-B226-C64D-B5A1-FA9F335BB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647298" y="2458349"/>
            <a:ext cx="5661705" cy="12285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45E498-FAC3-3A45-8BF9-D895C6978A09}"/>
              </a:ext>
            </a:extLst>
          </p:cNvPr>
          <p:cNvSpPr txBox="1"/>
          <p:nvPr/>
        </p:nvSpPr>
        <p:spPr>
          <a:xfrm>
            <a:off x="660971" y="2075381"/>
            <a:ext cx="1010977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	В рамках нашего фестиваля молодые люди с особенностями здоровья и без особенностей в интересной и увлекательной форме знакомятся с темой волонтерства и попробуют себя в роли волонтера.</a:t>
            </a:r>
          </a:p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	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Ребята с инвалидностью, вместе со здоровыми учились помогать, дружить, взаимодействовать. В рамках фестиваля молодые люди участвуют в эко и арт мастер-классах, на площадке помощи бойцам СВО отливают свечи и плетут маскировочные сети и выступают с творческими номерами, работают с психологом и экспертами в волонтерской среде. Участвуют в молодежной развлекательной программе.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 </a:t>
            </a:r>
          </a:p>
          <a:p>
            <a:pPr algn="just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Инклюзивный фестиваль позволяет вовлечь молодых людей в тему волонтерства, информирует их о формах видах и способах добровольчества. Знакомит с задачами и принципами волонтерского движения. Формируется сообщество молодых волонтеров с учетом особенностей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264026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B94DEA5-D392-4C26-A134-A00E51D4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16917" y="2417345"/>
            <a:ext cx="7560000" cy="565535"/>
          </a:xfrm>
        </p:spPr>
        <p:txBody>
          <a:bodyPr vert="horz" wrap="square" lIns="0" tIns="11426" rIns="0" bIns="0" rtlCol="0" anchor="ctr">
            <a:spAutoFit/>
          </a:bodyPr>
          <a:lstStyle/>
          <a:p>
            <a:pPr marL="25138" algn="ctr">
              <a:lnSpc>
                <a:spcPct val="100000"/>
              </a:lnSpc>
              <a:spcBef>
                <a:spcPts val="90"/>
              </a:spcBef>
            </a:pPr>
            <a:r>
              <a:rPr lang="ru-RU" sz="3600" b="1" dirty="0">
                <a:solidFill>
                  <a:srgbClr val="FF9300"/>
                </a:solidFill>
                <a:latin typeface="Pervye Extended Bold" pitchFamily="34" charset="0"/>
                <a:ea typeface="Pervye Extended Bold" pitchFamily="34" charset="0"/>
              </a:rPr>
              <a:t>Фото проекта: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F02AEC7-A80E-46AF-83BB-5571CC74651C}"/>
              </a:ext>
            </a:extLst>
          </p:cNvPr>
          <p:cNvCxnSpPr/>
          <p:nvPr/>
        </p:nvCxnSpPr>
        <p:spPr>
          <a:xfrm>
            <a:off x="3972560" y="1316138"/>
            <a:ext cx="0" cy="4196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BBA7C0-062C-EF41-B5C6-2141064FC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15" y="496429"/>
            <a:ext cx="3273238" cy="155396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E228EA4-B226-C64D-B5A1-FA9F335BB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647298" y="2458349"/>
            <a:ext cx="5661705" cy="12285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14217F-7FEF-FE48-A0A6-38152FE9E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604" y="3414178"/>
            <a:ext cx="3110387" cy="2332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AEFD4D-A7A8-1245-994B-89AF8F6BF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88" y="3432608"/>
            <a:ext cx="3110388" cy="2332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956E07-D246-2E4E-8D34-7753350B4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604" y="571752"/>
            <a:ext cx="3214837" cy="2411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D449F4F-4DA0-C54F-B932-1061622131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12" y="571752"/>
            <a:ext cx="3110388" cy="2332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350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B94DEA5-D392-4C26-A134-A00E51D4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599" y="624618"/>
            <a:ext cx="7560000" cy="503980"/>
          </a:xfrm>
        </p:spPr>
        <p:txBody>
          <a:bodyPr vert="horz" wrap="square" lIns="0" tIns="11426" rIns="0" bIns="0" rtlCol="0" anchor="ctr">
            <a:spAutoFit/>
          </a:bodyPr>
          <a:lstStyle/>
          <a:p>
            <a:pPr marL="25138">
              <a:lnSpc>
                <a:spcPct val="100000"/>
              </a:lnSpc>
              <a:spcBef>
                <a:spcPts val="90"/>
              </a:spcBef>
            </a:pPr>
            <a:r>
              <a:rPr lang="ru-RU" sz="3200" b="1" dirty="0">
                <a:solidFill>
                  <a:srgbClr val="FF9300"/>
                </a:solidFill>
                <a:latin typeface="+mn-lt"/>
                <a:ea typeface="+mn-ea"/>
                <a:cs typeface="+mn-cs"/>
              </a:rPr>
              <a:t>Результаты: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247A3B-2CA9-9744-BBA6-45496515A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76" y="4920080"/>
            <a:ext cx="1287375" cy="1287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9EBF5E-24F5-124D-A0B1-D7EE4BC5C493}"/>
              </a:ext>
            </a:extLst>
          </p:cNvPr>
          <p:cNvSpPr txBox="1"/>
          <p:nvPr/>
        </p:nvSpPr>
        <p:spPr>
          <a:xfrm>
            <a:off x="855480" y="1441933"/>
            <a:ext cx="864329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В инклюзивном фестивале приняли участие более 100 человек. Молодые люди получили представление о видах способах и площадках молодежного волонтёрского движения. 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Сформировалось инклюзивное сообщество волонтеров готовых помогать на различных социальных проектах.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Привлечено внимание общественности к проблемам особенных людей, инклюзии и созданию равных возможностей через социальные сети и СМИ.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C0C55E-57C6-4B43-AED4-5E0DC62B0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579" y="311283"/>
            <a:ext cx="2432542" cy="11548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24B8A7-8CBD-5447-996A-71A358127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6" y="4745930"/>
            <a:ext cx="4485921" cy="14615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438C85-98EC-3F43-AB00-22BB04FC0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467829" y="2353617"/>
            <a:ext cx="5464195" cy="12873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29308C-C155-DA4E-9855-CD1855951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834" y="4176688"/>
            <a:ext cx="3838287" cy="2159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0674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D2E809-4E48-FD42-BB63-FFE59EE97534}"/>
              </a:ext>
            </a:extLst>
          </p:cNvPr>
          <p:cNvSpPr/>
          <p:nvPr/>
        </p:nvSpPr>
        <p:spPr>
          <a:xfrm>
            <a:off x="415157" y="638622"/>
            <a:ext cx="936841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9300"/>
                </a:solidFill>
              </a:rPr>
              <a:t>Проект реализуется совместно с:</a:t>
            </a:r>
          </a:p>
          <a:p>
            <a:endParaRPr lang="ru-RU" sz="3200" b="1" dirty="0">
              <a:solidFill>
                <a:srgbClr val="FF93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8CE413-5DD2-164F-9D33-8D5088A6A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125" y="1286605"/>
            <a:ext cx="3940514" cy="27848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25F120-85E6-9549-B0E7-A4E73481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372" y="666725"/>
            <a:ext cx="3507075" cy="13517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428E1B-0946-2B4A-9B52-E5356A579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60" y="4269058"/>
            <a:ext cx="3418282" cy="2415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38C4AB-3466-1C48-B4FE-09AECF79FB80}"/>
              </a:ext>
            </a:extLst>
          </p:cNvPr>
          <p:cNvSpPr txBox="1"/>
          <p:nvPr/>
        </p:nvSpPr>
        <p:spPr>
          <a:xfrm>
            <a:off x="575941" y="3893194"/>
            <a:ext cx="23252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Комитет по социальной </a:t>
            </a:r>
          </a:p>
          <a:p>
            <a:r>
              <a:rPr lang="ru-RU" sz="1200" b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поддержке населения </a:t>
            </a:r>
          </a:p>
          <a:p>
            <a:r>
              <a:rPr lang="ru-RU" sz="1200" b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города Барнаула 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39790B4-A0DF-B14F-B47C-3C337E687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780" y="4125714"/>
            <a:ext cx="2642046" cy="19356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530D2CA-3B3B-3741-BE43-296F5C7865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417" y="1936768"/>
            <a:ext cx="1290859" cy="18621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8337F3-CF91-D14B-AF2C-CBA61FB9A7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046" y="1956576"/>
            <a:ext cx="1434855" cy="17739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C327EB1-3026-B547-89BA-E0E47B1EAAC5}"/>
              </a:ext>
            </a:extLst>
          </p:cNvPr>
          <p:cNvSpPr txBox="1"/>
          <p:nvPr/>
        </p:nvSpPr>
        <p:spPr>
          <a:xfrm>
            <a:off x="2575036" y="3880258"/>
            <a:ext cx="18277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333333"/>
                </a:solidFill>
                <a:latin typeface="PT Serif" panose="020A0603040505020204" pitchFamily="18" charset="0"/>
              </a:rPr>
              <a:t>Алтайское отделение </a:t>
            </a:r>
          </a:p>
          <a:p>
            <a:pPr algn="ctr"/>
            <a:r>
              <a:rPr lang="ru-RU" sz="1200" dirty="0">
                <a:solidFill>
                  <a:srgbClr val="333333"/>
                </a:solidFill>
                <a:latin typeface="PT Serif" panose="020A0603040505020204" pitchFamily="18" charset="0"/>
              </a:rPr>
              <a:t>детского фонда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51C486-042F-F84A-A6E7-D4C1147279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32" y="4960513"/>
            <a:ext cx="3508347" cy="93159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DD430EF-F759-5F44-8775-B2352EDB88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7783871" y="2683956"/>
            <a:ext cx="6324600" cy="14900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07802B-0347-0B44-9BD8-EF788B979A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730" y="2696831"/>
            <a:ext cx="2754007" cy="14643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127F397-E399-514D-902D-B814D9974F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90" y="3292859"/>
            <a:ext cx="2325230" cy="135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906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8474</TotalTime>
  <Words>391</Words>
  <Application>Microsoft Macintosh PowerPoint</Application>
  <PresentationFormat>Широкоэкранный</PresentationFormat>
  <Paragraphs>32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Pervye Extended Bold</vt:lpstr>
      <vt:lpstr>PT Serif</vt:lpstr>
      <vt:lpstr>Times New Roman</vt:lpstr>
      <vt:lpstr>TimesNewRomanPSMT</vt:lpstr>
      <vt:lpstr>Тема Office</vt:lpstr>
      <vt:lpstr>Презентация PowerPoint</vt:lpstr>
      <vt:lpstr>Социальная значимость:</vt:lpstr>
      <vt:lpstr>О проекте</vt:lpstr>
      <vt:lpstr>Суть проекта:</vt:lpstr>
      <vt:lpstr>Фото проекта:</vt:lpstr>
      <vt:lpstr>Результаты: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Смольников Василий Владимирович</dc:creator>
  <cp:lastModifiedBy>Microsoft Office User</cp:lastModifiedBy>
  <cp:revision>15</cp:revision>
  <dcterms:created xsi:type="dcterms:W3CDTF">2023-10-13T08:47:29Z</dcterms:created>
  <dcterms:modified xsi:type="dcterms:W3CDTF">2024-06-03T17:54:32Z</dcterms:modified>
</cp:coreProperties>
</file>